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2" r:id="rId2"/>
    <p:sldId id="265" r:id="rId3"/>
    <p:sldId id="277" r:id="rId4"/>
    <p:sldId id="270" r:id="rId5"/>
    <p:sldId id="271" r:id="rId6"/>
    <p:sldId id="272" r:id="rId7"/>
    <p:sldId id="273" r:id="rId8"/>
    <p:sldId id="287" r:id="rId9"/>
    <p:sldId id="284" r:id="rId10"/>
    <p:sldId id="294" r:id="rId11"/>
    <p:sldId id="285" r:id="rId12"/>
    <p:sldId id="296" r:id="rId13"/>
    <p:sldId id="283" r:id="rId14"/>
    <p:sldId id="280" r:id="rId15"/>
    <p:sldId id="281" r:id="rId16"/>
    <p:sldId id="268" r:id="rId17"/>
    <p:sldId id="288" r:id="rId18"/>
    <p:sldId id="298" r:id="rId19"/>
    <p:sldId id="292"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753" autoAdjust="0"/>
  </p:normalViewPr>
  <p:slideViewPr>
    <p:cSldViewPr snapToGrid="0">
      <p:cViewPr varScale="1">
        <p:scale>
          <a:sx n="55" d="100"/>
          <a:sy n="55" d="100"/>
        </p:scale>
        <p:origin x="133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19922-EC48-4221-97D6-0690B9EC1941}" type="datetimeFigureOut">
              <a:rPr lang="pt-BR" smtClean="0"/>
              <a:t>27/02/2016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12F69-3B7E-44FE-977D-D4AEC0396513}" type="slidenum">
              <a:rPr lang="pt-BR" smtClean="0"/>
              <a:t>‹nº›</a:t>
            </a:fld>
            <a:endParaRPr lang="pt-BR"/>
          </a:p>
        </p:txBody>
      </p:sp>
    </p:spTree>
    <p:extLst>
      <p:ext uri="{BB962C8B-B14F-4D97-AF65-F5344CB8AC3E}">
        <p14:creationId xmlns:p14="http://schemas.microsoft.com/office/powerpoint/2010/main" val="381005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Apresentação</a:t>
            </a:r>
            <a:r>
              <a:rPr lang="pt-BR" baseline="0" dirty="0"/>
              <a:t> do tema do biênio. Para mais informações leia a pastoral “discípulas e discípulos nos caminhos da missão, produzem frutos de uma vida santificada”.</a:t>
            </a:r>
            <a:endParaRPr lang="pt-BR" dirty="0"/>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1</a:t>
            </a:fld>
            <a:endParaRPr lang="pt-BR"/>
          </a:p>
        </p:txBody>
      </p:sp>
    </p:spTree>
    <p:extLst>
      <p:ext uri="{BB962C8B-B14F-4D97-AF65-F5344CB8AC3E}">
        <p14:creationId xmlns:p14="http://schemas.microsoft.com/office/powerpoint/2010/main" val="253356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Ação de Graças:</a:t>
            </a:r>
            <a:r>
              <a:rPr lang="pt-BR" baseline="0" dirty="0"/>
              <a:t> quais são os frutos que Deus tem gerado na sua vida? Tempo de agradecer (Convide duas ou três pessoas para testemunhar os frutos de uma vida santificada por meio dos atos de piedade e obras de misericórdia. Para lhe auxiliar na reflexão e condução desse momento, leia as páginas 21 e 22 da Pastoral). Em seguida sugerimos o cântico : </a:t>
            </a:r>
            <a:r>
              <a:rPr lang="pt-BR" dirty="0"/>
              <a:t>o meu louvor é fruto. Acesse: </a:t>
            </a:r>
            <a:r>
              <a:rPr lang="pt-BR" dirty="0" err="1"/>
              <a:t>http</a:t>
            </a:r>
            <a:r>
              <a:rPr lang="pt-BR" dirty="0"/>
              <a:t>://</a:t>
            </a:r>
            <a:r>
              <a:rPr lang="pt-BR" dirty="0" err="1"/>
              <a:t>www.cifraclub.com.br</a:t>
            </a:r>
            <a:r>
              <a:rPr lang="pt-BR" dirty="0"/>
              <a:t>/</a:t>
            </a:r>
            <a:r>
              <a:rPr lang="pt-BR" dirty="0" err="1"/>
              <a:t>asaph-borba</a:t>
            </a:r>
            <a:r>
              <a:rPr lang="pt-BR" dirty="0"/>
              <a:t>/o-meu-louvor-fruto/</a:t>
            </a:r>
          </a:p>
          <a:p>
            <a:r>
              <a:rPr lang="pt-BR" dirty="0"/>
              <a:t>Outra</a:t>
            </a:r>
            <a:r>
              <a:rPr lang="pt-BR" baseline="0" dirty="0"/>
              <a:t> sugestão é “Seja engrandecido”. Acesse: </a:t>
            </a:r>
            <a:r>
              <a:rPr lang="pt-BR" baseline="0" dirty="0" err="1"/>
              <a:t>http</a:t>
            </a:r>
            <a:r>
              <a:rPr lang="pt-BR" baseline="0" dirty="0"/>
              <a:t>://</a:t>
            </a:r>
            <a:r>
              <a:rPr lang="pt-BR" baseline="0" dirty="0" err="1"/>
              <a:t>www.cifraclub.com.br</a:t>
            </a:r>
            <a:r>
              <a:rPr lang="pt-BR" baseline="0" dirty="0"/>
              <a:t>/</a:t>
            </a:r>
            <a:r>
              <a:rPr lang="pt-BR" baseline="0" dirty="0" err="1"/>
              <a:t>asaph-borba</a:t>
            </a:r>
            <a:r>
              <a:rPr lang="pt-BR" baseline="0" dirty="0"/>
              <a:t>/seja-engrandecido/ </a:t>
            </a:r>
            <a:r>
              <a:rPr lang="pt-BR" dirty="0"/>
              <a:t> </a:t>
            </a:r>
          </a:p>
          <a:p>
            <a:endParaRPr lang="pt-BR" dirty="0"/>
          </a:p>
          <a:p>
            <a:r>
              <a:rPr lang="pt-BR" dirty="0"/>
              <a:t>Inclua</a:t>
            </a:r>
            <a:r>
              <a:rPr lang="pt-BR" baseline="0" dirty="0"/>
              <a:t> o momento de ofertas nesse período de louvor. </a:t>
            </a:r>
            <a:endParaRPr lang="pt-BR" dirty="0"/>
          </a:p>
          <a:p>
            <a:endParaRPr lang="pt-BR" dirty="0"/>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14</a:t>
            </a:fld>
            <a:endParaRPr lang="pt-BR"/>
          </a:p>
        </p:txBody>
      </p:sp>
    </p:spTree>
    <p:extLst>
      <p:ext uri="{BB962C8B-B14F-4D97-AF65-F5344CB8AC3E}">
        <p14:creationId xmlns:p14="http://schemas.microsoft.com/office/powerpoint/2010/main" val="190846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16</a:t>
            </a:fld>
            <a:endParaRPr lang="pt-BR"/>
          </a:p>
        </p:txBody>
      </p:sp>
    </p:spTree>
    <p:extLst>
      <p:ext uri="{BB962C8B-B14F-4D97-AF65-F5344CB8AC3E}">
        <p14:creationId xmlns:p14="http://schemas.microsoft.com/office/powerpoint/2010/main" val="154430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Tempo de edificação. </a:t>
            </a:r>
          </a:p>
          <a:p>
            <a:r>
              <a:rPr lang="pt-BR" dirty="0"/>
              <a:t>Sugestões de Texto Bíblico: Lucas 13. 6-9; João 15. 1 a 12</a:t>
            </a:r>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17</a:t>
            </a:fld>
            <a:endParaRPr lang="pt-BR"/>
          </a:p>
        </p:txBody>
      </p:sp>
    </p:spTree>
    <p:extLst>
      <p:ext uri="{BB962C8B-B14F-4D97-AF65-F5344CB8AC3E}">
        <p14:creationId xmlns:p14="http://schemas.microsoft.com/office/powerpoint/2010/main" val="228024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Tempo de dedicação:</a:t>
            </a:r>
            <a:r>
              <a:rPr lang="pt-BR" baseline="0" dirty="0"/>
              <a:t> </a:t>
            </a:r>
            <a:r>
              <a:rPr lang="pt-BR" sz="1200" dirty="0">
                <a:solidFill>
                  <a:schemeClr val="accent5">
                    <a:lumMod val="75000"/>
                  </a:schemeClr>
                </a:solidFill>
                <a:latin typeface="Bookman Old Style" panose="02050604050505020204" pitchFamily="18" charset="0"/>
              </a:rPr>
              <a:t>“Nossa missão é levar homens e mulheres à santidade”. </a:t>
            </a:r>
            <a:r>
              <a:rPr lang="pt-BR" baseline="0" dirty="0"/>
              <a:t>Essa frase em destaque se encontra na página 23 da pastoral. Convide às pessoas a assumirem o compromisso proposto pela frase. Em seguida, cante um hino. Sugestões: HE 420 (</a:t>
            </a:r>
            <a:r>
              <a:rPr lang="pt-BR" baseline="0" dirty="0" err="1"/>
              <a:t>http</a:t>
            </a:r>
            <a:r>
              <a:rPr lang="pt-BR" baseline="0" dirty="0"/>
              <a:t>://</a:t>
            </a:r>
            <a:r>
              <a:rPr lang="pt-BR" baseline="0" dirty="0" err="1"/>
              <a:t>www.hinarioevangelico.com</a:t>
            </a:r>
            <a:r>
              <a:rPr lang="pt-BR" baseline="0" dirty="0"/>
              <a:t>/2011/05/420-ceifeiros-do-senhor-</a:t>
            </a:r>
            <a:r>
              <a:rPr lang="pt-BR" baseline="0" dirty="0" err="1"/>
              <a:t>cifra.html</a:t>
            </a:r>
            <a:r>
              <a:rPr lang="pt-BR" baseline="0" dirty="0"/>
              <a:t>); “Mil línguas eu quisera ter” (em anexo); </a:t>
            </a:r>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18</a:t>
            </a:fld>
            <a:endParaRPr lang="pt-BR"/>
          </a:p>
        </p:txBody>
      </p:sp>
    </p:spTree>
    <p:extLst>
      <p:ext uri="{BB962C8B-B14F-4D97-AF65-F5344CB8AC3E}">
        <p14:creationId xmlns:p14="http://schemas.microsoft.com/office/powerpoint/2010/main" val="180428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Tempo</a:t>
            </a:r>
            <a:r>
              <a:rPr lang="pt-BR" baseline="0" dirty="0"/>
              <a:t> de acolhida. </a:t>
            </a:r>
          </a:p>
          <a:p>
            <a:r>
              <a:rPr lang="pt-BR" baseline="0" dirty="0"/>
              <a:t>Convide as pessoas a celebrar a Deus esse novo tempo na vida da nossa Igreja Metodista no Brasil.  Caso haja pessoas visitantes, faça menção às mesmas. </a:t>
            </a:r>
          </a:p>
          <a:p>
            <a:r>
              <a:rPr lang="pt-BR" baseline="0" dirty="0"/>
              <a:t>Convide o grupo para adorar a Deus por meio da canção “Quão grande é meu Deus”. Acesse: </a:t>
            </a:r>
            <a:r>
              <a:rPr lang="pt-BR" baseline="0" dirty="0" err="1"/>
              <a:t>http</a:t>
            </a:r>
            <a:r>
              <a:rPr lang="pt-BR" baseline="0" dirty="0"/>
              <a:t>://</a:t>
            </a:r>
            <a:r>
              <a:rPr lang="pt-BR" baseline="0" dirty="0" err="1"/>
              <a:t>www.cifraclub.com.br</a:t>
            </a:r>
            <a:r>
              <a:rPr lang="pt-BR" baseline="0" dirty="0"/>
              <a:t>/</a:t>
            </a:r>
            <a:r>
              <a:rPr lang="pt-BR" baseline="0" dirty="0" err="1"/>
              <a:t>soraya-moraes</a:t>
            </a:r>
            <a:r>
              <a:rPr lang="pt-BR" baseline="0" dirty="0"/>
              <a:t>/</a:t>
            </a:r>
            <a:r>
              <a:rPr lang="pt-BR" baseline="0" dirty="0" err="1"/>
              <a:t>quao</a:t>
            </a:r>
            <a:r>
              <a:rPr lang="pt-BR" baseline="0" dirty="0"/>
              <a:t>-grande-o-meu-deus/ </a:t>
            </a:r>
            <a:endParaRPr lang="pt-BR" dirty="0"/>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2</a:t>
            </a:fld>
            <a:endParaRPr lang="pt-BR"/>
          </a:p>
        </p:txBody>
      </p:sp>
    </p:spTree>
    <p:extLst>
      <p:ext uri="{BB962C8B-B14F-4D97-AF65-F5344CB8AC3E}">
        <p14:creationId xmlns:p14="http://schemas.microsoft.com/office/powerpoint/2010/main" val="334339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Chamado à adoração.</a:t>
            </a:r>
            <a:r>
              <a:rPr lang="pt-BR" baseline="0" dirty="0"/>
              <a:t> </a:t>
            </a:r>
          </a:p>
          <a:p>
            <a:r>
              <a:rPr lang="pt-BR" baseline="0" dirty="0"/>
              <a:t>Leitura Bíblica: Salmo 95.1-7</a:t>
            </a:r>
            <a:endParaRPr lang="pt-BR" dirty="0"/>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3</a:t>
            </a:fld>
            <a:endParaRPr lang="pt-BR"/>
          </a:p>
        </p:txBody>
      </p:sp>
    </p:spTree>
    <p:extLst>
      <p:ext uri="{BB962C8B-B14F-4D97-AF65-F5344CB8AC3E}">
        <p14:creationId xmlns:p14="http://schemas.microsoft.com/office/powerpoint/2010/main" val="399013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4</a:t>
            </a:fld>
            <a:endParaRPr lang="pt-BR"/>
          </a:p>
        </p:txBody>
      </p:sp>
    </p:spTree>
    <p:extLst>
      <p:ext uri="{BB962C8B-B14F-4D97-AF65-F5344CB8AC3E}">
        <p14:creationId xmlns:p14="http://schemas.microsoft.com/office/powerpoint/2010/main" val="353460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Tempo</a:t>
            </a:r>
            <a:r>
              <a:rPr lang="pt-BR" baseline="0" dirty="0"/>
              <a:t> de confissão. </a:t>
            </a:r>
          </a:p>
          <a:p>
            <a:r>
              <a:rPr lang="pt-BR" baseline="0" dirty="0"/>
              <a:t>Chamado à confissão: Lucas 13.6-9; </a:t>
            </a:r>
          </a:p>
          <a:p>
            <a:r>
              <a:rPr lang="pt-BR" baseline="0" dirty="0"/>
              <a:t>Uma pessoa lerá o texto bíblico enquanto a comunidade olha para a jabuticabeira seca. </a:t>
            </a:r>
          </a:p>
          <a:p>
            <a:r>
              <a:rPr lang="pt-BR" baseline="0" dirty="0"/>
              <a:t>Para você se preparar para dirigir esse tempo de confissão sugerimos a leitura da Pastoral, páginas 19 e 20. </a:t>
            </a:r>
            <a:endParaRPr lang="pt-BR" dirty="0"/>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8</a:t>
            </a:fld>
            <a:endParaRPr lang="pt-BR"/>
          </a:p>
        </p:txBody>
      </p:sp>
    </p:spTree>
    <p:extLst>
      <p:ext uri="{BB962C8B-B14F-4D97-AF65-F5344CB8AC3E}">
        <p14:creationId xmlns:p14="http://schemas.microsoft.com/office/powerpoint/2010/main" val="81518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Tempo de oração individual</a:t>
            </a:r>
            <a:r>
              <a:rPr lang="pt-BR" baseline="0" dirty="0"/>
              <a:t> e em seguida convide alguém para fazer uma oração comunitária. </a:t>
            </a:r>
            <a:endParaRPr lang="pt-BR" dirty="0"/>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9</a:t>
            </a:fld>
            <a:endParaRPr lang="pt-BR"/>
          </a:p>
        </p:txBody>
      </p:sp>
    </p:spTree>
    <p:extLst>
      <p:ext uri="{BB962C8B-B14F-4D97-AF65-F5344CB8AC3E}">
        <p14:creationId xmlns:p14="http://schemas.microsoft.com/office/powerpoint/2010/main" val="346974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10</a:t>
            </a:fld>
            <a:endParaRPr lang="pt-BR"/>
          </a:p>
        </p:txBody>
      </p:sp>
    </p:spTree>
    <p:extLst>
      <p:ext uri="{BB962C8B-B14F-4D97-AF65-F5344CB8AC3E}">
        <p14:creationId xmlns:p14="http://schemas.microsoft.com/office/powerpoint/2010/main" val="298447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Palavra</a:t>
            </a:r>
            <a:r>
              <a:rPr lang="pt-BR" baseline="0" dirty="0"/>
              <a:t> de Esperança: Hebreus 10.22-23</a:t>
            </a:r>
            <a:endParaRPr lang="pt-BR" dirty="0"/>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11</a:t>
            </a:fld>
            <a:endParaRPr lang="pt-BR"/>
          </a:p>
        </p:txBody>
      </p:sp>
    </p:spTree>
    <p:extLst>
      <p:ext uri="{BB962C8B-B14F-4D97-AF65-F5344CB8AC3E}">
        <p14:creationId xmlns:p14="http://schemas.microsoft.com/office/powerpoint/2010/main" val="3981958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Cântico Porque o fim da lei é Cristo</a:t>
            </a:r>
            <a:r>
              <a:rPr lang="pt-BR" baseline="0" dirty="0"/>
              <a:t> – Ademar de Campos. Acesse: </a:t>
            </a:r>
            <a:r>
              <a:rPr lang="pt-BR" baseline="0" dirty="0" err="1"/>
              <a:t>http</a:t>
            </a:r>
            <a:r>
              <a:rPr lang="pt-BR" baseline="0" dirty="0"/>
              <a:t>://</a:t>
            </a:r>
            <a:r>
              <a:rPr lang="pt-BR" baseline="0" dirty="0" err="1"/>
              <a:t>www.cifraclub.com.br</a:t>
            </a:r>
            <a:r>
              <a:rPr lang="pt-BR" baseline="0" dirty="0"/>
              <a:t>/</a:t>
            </a:r>
            <a:r>
              <a:rPr lang="pt-BR" baseline="0" dirty="0" err="1"/>
              <a:t>adhemar</a:t>
            </a:r>
            <a:r>
              <a:rPr lang="pt-BR" baseline="0" dirty="0"/>
              <a:t>-</a:t>
            </a:r>
            <a:r>
              <a:rPr lang="pt-BR" baseline="0" dirty="0" err="1"/>
              <a:t>de-campos</a:t>
            </a:r>
            <a:r>
              <a:rPr lang="pt-BR" baseline="0" dirty="0"/>
              <a:t>/porque-fim-da-lei-cristo/ </a:t>
            </a:r>
          </a:p>
          <a:p>
            <a:endParaRPr lang="pt-BR" dirty="0"/>
          </a:p>
        </p:txBody>
      </p:sp>
      <p:sp>
        <p:nvSpPr>
          <p:cNvPr id="4" name="Espaço Reservado para Número de Slide 3"/>
          <p:cNvSpPr>
            <a:spLocks noGrp="1"/>
          </p:cNvSpPr>
          <p:nvPr>
            <p:ph type="sldNum" sz="quarter" idx="10"/>
          </p:nvPr>
        </p:nvSpPr>
        <p:spPr/>
        <p:txBody>
          <a:bodyPr/>
          <a:lstStyle/>
          <a:p>
            <a:fld id="{69212F69-3B7E-44FE-977D-D4AEC0396513}" type="slidenum">
              <a:rPr lang="pt-BR" smtClean="0"/>
              <a:t>12</a:t>
            </a:fld>
            <a:endParaRPr lang="pt-BR"/>
          </a:p>
        </p:txBody>
      </p:sp>
    </p:spTree>
    <p:extLst>
      <p:ext uri="{BB962C8B-B14F-4D97-AF65-F5344CB8AC3E}">
        <p14:creationId xmlns:p14="http://schemas.microsoft.com/office/powerpoint/2010/main" val="3217939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2050" name="Picture 2" descr="http://3.bp.blogspot.com/_Tzc0zzRHqFU/TPqiqrj7tWI/AAAAAAAAA40/0qqKNcgmdfw/s1600/DSC08426.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703EFF1-A2F8-41B5-A1E4-47BD55565B06}" type="datetimeFigureOut">
              <a:rPr lang="pt-BR" smtClean="0"/>
              <a:t>27/02/2016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2E65B6-8DCA-4D16-8E8C-17B63EA8610D}" type="slidenum">
              <a:rPr lang="pt-BR" smtClean="0"/>
              <a:t>‹nº›</a:t>
            </a:fld>
            <a:endParaRPr lang="pt-BR"/>
          </a:p>
        </p:txBody>
      </p:sp>
    </p:spTree>
    <p:extLst>
      <p:ext uri="{BB962C8B-B14F-4D97-AF65-F5344CB8AC3E}">
        <p14:creationId xmlns:p14="http://schemas.microsoft.com/office/powerpoint/2010/main" val="99050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703EFF1-A2F8-41B5-A1E4-47BD55565B06}" type="datetimeFigureOut">
              <a:rPr lang="pt-BR" smtClean="0"/>
              <a:t>27/02/2016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2E65B6-8DCA-4D16-8E8C-17B63EA8610D}" type="slidenum">
              <a:rPr lang="pt-BR" smtClean="0"/>
              <a:t>‹nº›</a:t>
            </a:fld>
            <a:endParaRPr lang="pt-BR"/>
          </a:p>
        </p:txBody>
      </p:sp>
    </p:spTree>
    <p:extLst>
      <p:ext uri="{BB962C8B-B14F-4D97-AF65-F5344CB8AC3E}">
        <p14:creationId xmlns:p14="http://schemas.microsoft.com/office/powerpoint/2010/main" val="413402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703EFF1-A2F8-41B5-A1E4-47BD55565B06}" type="datetimeFigureOut">
              <a:rPr lang="pt-BR" smtClean="0"/>
              <a:t>27/02/2016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2E65B6-8DCA-4D16-8E8C-17B63EA8610D}" type="slidenum">
              <a:rPr lang="pt-BR" smtClean="0"/>
              <a:t>‹nº›</a:t>
            </a:fld>
            <a:endParaRPr lang="pt-BR"/>
          </a:p>
        </p:txBody>
      </p:sp>
    </p:spTree>
    <p:extLst>
      <p:ext uri="{BB962C8B-B14F-4D97-AF65-F5344CB8AC3E}">
        <p14:creationId xmlns:p14="http://schemas.microsoft.com/office/powerpoint/2010/main" val="196101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10" name="Picture 6" descr="http://corpoacorpo.uol.com.br/upload/imagens_upload/jabuticaba_1.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6834" y="4173252"/>
            <a:ext cx="2500934" cy="32479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orpoacorpo.uol.com.br/upload/imagens_upload/jabuticaba_1.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871213" y="3610034"/>
            <a:ext cx="2500934" cy="324796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a:xfrm>
            <a:off x="838200" y="1755843"/>
            <a:ext cx="10515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703EFF1-A2F8-41B5-A1E4-47BD55565B06}" type="datetimeFigureOut">
              <a:rPr lang="pt-BR" smtClean="0"/>
              <a:t>27/02/2016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2E65B6-8DCA-4D16-8E8C-17B63EA8610D}" type="slidenum">
              <a:rPr lang="pt-BR" smtClean="0"/>
              <a:t>‹nº›</a:t>
            </a:fld>
            <a:endParaRPr lang="pt-BR"/>
          </a:p>
        </p:txBody>
      </p:sp>
    </p:spTree>
    <p:extLst>
      <p:ext uri="{BB962C8B-B14F-4D97-AF65-F5344CB8AC3E}">
        <p14:creationId xmlns:p14="http://schemas.microsoft.com/office/powerpoint/2010/main" val="69229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703EFF1-A2F8-41B5-A1E4-47BD55565B06}" type="datetimeFigureOut">
              <a:rPr lang="pt-BR" smtClean="0"/>
              <a:t>27/02/2016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2E65B6-8DCA-4D16-8E8C-17B63EA8610D}" type="slidenum">
              <a:rPr lang="pt-BR" smtClean="0"/>
              <a:t>‹nº›</a:t>
            </a:fld>
            <a:endParaRPr lang="pt-BR"/>
          </a:p>
        </p:txBody>
      </p:sp>
    </p:spTree>
    <p:extLst>
      <p:ext uri="{BB962C8B-B14F-4D97-AF65-F5344CB8AC3E}">
        <p14:creationId xmlns:p14="http://schemas.microsoft.com/office/powerpoint/2010/main" val="159219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703EFF1-A2F8-41B5-A1E4-47BD55565B06}" type="datetimeFigureOut">
              <a:rPr lang="pt-BR" smtClean="0"/>
              <a:t>27/02/2016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2E65B6-8DCA-4D16-8E8C-17B63EA8610D}" type="slidenum">
              <a:rPr lang="pt-BR" smtClean="0"/>
              <a:t>‹nº›</a:t>
            </a:fld>
            <a:endParaRPr lang="pt-BR"/>
          </a:p>
        </p:txBody>
      </p:sp>
    </p:spTree>
    <p:extLst>
      <p:ext uri="{BB962C8B-B14F-4D97-AF65-F5344CB8AC3E}">
        <p14:creationId xmlns:p14="http://schemas.microsoft.com/office/powerpoint/2010/main" val="392308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703EFF1-A2F8-41B5-A1E4-47BD55565B06}" type="datetimeFigureOut">
              <a:rPr lang="pt-BR" smtClean="0"/>
              <a:t>27/02/2016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A2E65B6-8DCA-4D16-8E8C-17B63EA8610D}" type="slidenum">
              <a:rPr lang="pt-BR" smtClean="0"/>
              <a:t>‹nº›</a:t>
            </a:fld>
            <a:endParaRPr lang="pt-BR"/>
          </a:p>
        </p:txBody>
      </p:sp>
    </p:spTree>
    <p:extLst>
      <p:ext uri="{BB962C8B-B14F-4D97-AF65-F5344CB8AC3E}">
        <p14:creationId xmlns:p14="http://schemas.microsoft.com/office/powerpoint/2010/main" val="4396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703EFF1-A2F8-41B5-A1E4-47BD55565B06}" type="datetimeFigureOut">
              <a:rPr lang="pt-BR" smtClean="0"/>
              <a:t>27/02/2016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A2E65B6-8DCA-4D16-8E8C-17B63EA8610D}" type="slidenum">
              <a:rPr lang="pt-BR" smtClean="0"/>
              <a:t>‹nº›</a:t>
            </a:fld>
            <a:endParaRPr lang="pt-BR"/>
          </a:p>
        </p:txBody>
      </p:sp>
    </p:spTree>
    <p:extLst>
      <p:ext uri="{BB962C8B-B14F-4D97-AF65-F5344CB8AC3E}">
        <p14:creationId xmlns:p14="http://schemas.microsoft.com/office/powerpoint/2010/main" val="423440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703EFF1-A2F8-41B5-A1E4-47BD55565B06}" type="datetimeFigureOut">
              <a:rPr lang="pt-BR" smtClean="0"/>
              <a:t>27/02/2016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A2E65B6-8DCA-4D16-8E8C-17B63EA8610D}" type="slidenum">
              <a:rPr lang="pt-BR" smtClean="0"/>
              <a:t>‹nº›</a:t>
            </a:fld>
            <a:endParaRPr lang="pt-BR"/>
          </a:p>
        </p:txBody>
      </p:sp>
    </p:spTree>
    <p:extLst>
      <p:ext uri="{BB962C8B-B14F-4D97-AF65-F5344CB8AC3E}">
        <p14:creationId xmlns:p14="http://schemas.microsoft.com/office/powerpoint/2010/main" val="379333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703EFF1-A2F8-41B5-A1E4-47BD55565B06}" type="datetimeFigureOut">
              <a:rPr lang="pt-BR" smtClean="0"/>
              <a:t>27/02/2016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2E65B6-8DCA-4D16-8E8C-17B63EA8610D}" type="slidenum">
              <a:rPr lang="pt-BR" smtClean="0"/>
              <a:t>‹nº›</a:t>
            </a:fld>
            <a:endParaRPr lang="pt-BR"/>
          </a:p>
        </p:txBody>
      </p:sp>
    </p:spTree>
    <p:extLst>
      <p:ext uri="{BB962C8B-B14F-4D97-AF65-F5344CB8AC3E}">
        <p14:creationId xmlns:p14="http://schemas.microsoft.com/office/powerpoint/2010/main" val="377907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703EFF1-A2F8-41B5-A1E4-47BD55565B06}" type="datetimeFigureOut">
              <a:rPr lang="pt-BR" smtClean="0"/>
              <a:t>27/02/2016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2E65B6-8DCA-4D16-8E8C-17B63EA8610D}" type="slidenum">
              <a:rPr lang="pt-BR" smtClean="0"/>
              <a:t>‹nº›</a:t>
            </a:fld>
            <a:endParaRPr lang="pt-BR"/>
          </a:p>
        </p:txBody>
      </p:sp>
    </p:spTree>
    <p:extLst>
      <p:ext uri="{BB962C8B-B14F-4D97-AF65-F5344CB8AC3E}">
        <p14:creationId xmlns:p14="http://schemas.microsoft.com/office/powerpoint/2010/main" val="390903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3EFF1-A2F8-41B5-A1E4-47BD55565B06}" type="datetimeFigureOut">
              <a:rPr lang="pt-BR" smtClean="0"/>
              <a:t>27/02/2016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E65B6-8DCA-4D16-8E8C-17B63EA8610D}" type="slidenum">
              <a:rPr lang="pt-BR" smtClean="0"/>
              <a:t>‹nº›</a:t>
            </a:fld>
            <a:endParaRPr lang="pt-BR"/>
          </a:p>
        </p:txBody>
      </p:sp>
    </p:spTree>
    <p:extLst>
      <p:ext uri="{BB962C8B-B14F-4D97-AF65-F5344CB8AC3E}">
        <p14:creationId xmlns:p14="http://schemas.microsoft.com/office/powerpoint/2010/main" val="71956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5577" y="888274"/>
            <a:ext cx="11181806" cy="1554480"/>
          </a:xfrm>
        </p:spPr>
        <p:txBody>
          <a:bodyPr>
            <a:normAutofit fontScale="90000"/>
          </a:bodyPr>
          <a:lstStyle/>
          <a:p>
            <a:pPr>
              <a:lnSpc>
                <a:spcPct val="150000"/>
              </a:lnSpc>
            </a:pPr>
            <a:r>
              <a:rPr lang="pt-BR" sz="4000" dirty="0">
                <a:solidFill>
                  <a:schemeClr val="accent5">
                    <a:lumMod val="75000"/>
                  </a:schemeClr>
                </a:solidFill>
                <a:latin typeface="Bookman Old Style" panose="02050604050505020204" pitchFamily="18" charset="0"/>
              </a:rPr>
              <a:t>Discípulas e discípulos nos caminhos da missão produzem frutos de uma vida santificada</a:t>
            </a:r>
          </a:p>
        </p:txBody>
      </p:sp>
      <p:pic>
        <p:nvPicPr>
          <p:cNvPr id="3076" name="Picture 4" descr="http://ibmontesiao.com/wp-content/uploads/2013/01/pe-de-jabuticaba-caipi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833" y="2442754"/>
            <a:ext cx="8753294" cy="41031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0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bpcparana.org.br/wp-content/uploads/2015/06/menina-ora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7718"/>
            <a:ext cx="4281439" cy="2845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1.bp.blogspot.com/_vWuZ_ddd1xo/TIBd0wHDb-I/AAAAAAAAAGc/Jxdq95V5FNc/s320/crianca_oran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751" y="2475934"/>
            <a:ext cx="3959225" cy="2969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www.mhbconline.org/home/776/776/images/child%20pray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976" y="2488999"/>
            <a:ext cx="3762102" cy="2821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864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5947" y="567122"/>
            <a:ext cx="10813869" cy="5716111"/>
          </a:xfrm>
        </p:spPr>
        <p:txBody>
          <a:bodyPr>
            <a:noAutofit/>
          </a:bodyPr>
          <a:lstStyle/>
          <a:p>
            <a:pPr marL="0" indent="0" algn="just">
              <a:lnSpc>
                <a:spcPct val="100000"/>
              </a:lnSpc>
              <a:spcBef>
                <a:spcPts val="0"/>
              </a:spcBef>
              <a:buNone/>
            </a:pPr>
            <a:r>
              <a:rPr lang="pt-BR" sz="3300" dirty="0">
                <a:solidFill>
                  <a:schemeClr val="accent5">
                    <a:lumMod val="75000"/>
                  </a:schemeClr>
                </a:solidFill>
                <a:latin typeface="Bookman Old Style" panose="02050604050505020204" pitchFamily="18" charset="0"/>
                <a:ea typeface="+mj-ea"/>
                <a:cs typeface="+mj-cs"/>
              </a:rPr>
              <a:t> </a:t>
            </a:r>
          </a:p>
          <a:p>
            <a:pPr marL="0" indent="0">
              <a:lnSpc>
                <a:spcPct val="150000"/>
              </a:lnSpc>
              <a:buNone/>
            </a:pPr>
            <a:endParaRPr lang="pt-BR" sz="3300" dirty="0"/>
          </a:p>
        </p:txBody>
      </p:sp>
      <p:sp>
        <p:nvSpPr>
          <p:cNvPr id="4" name="Espaço Reservado para Conteúdo 2"/>
          <p:cNvSpPr txBox="1">
            <a:spLocks/>
          </p:cNvSpPr>
          <p:nvPr/>
        </p:nvSpPr>
        <p:spPr>
          <a:xfrm>
            <a:off x="785947" y="1377521"/>
            <a:ext cx="10813869" cy="33879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pt-BR" sz="3500" dirty="0">
                <a:solidFill>
                  <a:schemeClr val="accent5">
                    <a:lumMod val="75000"/>
                  </a:schemeClr>
                </a:solidFill>
                <a:latin typeface="Bookman Old Style" panose="02050604050505020204" pitchFamily="18" charset="0"/>
                <a:ea typeface="+mj-ea"/>
                <a:cs typeface="+mj-cs"/>
              </a:rPr>
              <a:t>“(...) Todo que dá fruto limpa para que produza mais fruto ainda. Vós já estais limpos pela palavra que vos tenho falado”</a:t>
            </a:r>
          </a:p>
          <a:p>
            <a:pPr marL="0" indent="0" algn="just">
              <a:lnSpc>
                <a:spcPct val="100000"/>
              </a:lnSpc>
              <a:spcBef>
                <a:spcPts val="0"/>
              </a:spcBef>
              <a:buFont typeface="Arial" panose="020B0604020202020204" pitchFamily="34" charset="0"/>
              <a:buNone/>
            </a:pPr>
            <a:endParaRPr lang="pt-BR" sz="3500" dirty="0">
              <a:solidFill>
                <a:schemeClr val="accent5">
                  <a:lumMod val="75000"/>
                </a:schemeClr>
              </a:solidFill>
              <a:latin typeface="Bookman Old Style" panose="02050604050505020204" pitchFamily="18" charset="0"/>
              <a:ea typeface="+mj-ea"/>
              <a:cs typeface="+mj-cs"/>
            </a:endParaRPr>
          </a:p>
          <a:p>
            <a:pPr marL="0" indent="0" algn="r">
              <a:lnSpc>
                <a:spcPct val="100000"/>
              </a:lnSpc>
              <a:spcBef>
                <a:spcPts val="0"/>
              </a:spcBef>
              <a:buFont typeface="Arial" panose="020B0604020202020204" pitchFamily="34" charset="0"/>
              <a:buNone/>
            </a:pPr>
            <a:r>
              <a:rPr lang="pt-BR" sz="3500" dirty="0">
                <a:solidFill>
                  <a:schemeClr val="accent5">
                    <a:lumMod val="75000"/>
                  </a:schemeClr>
                </a:solidFill>
                <a:latin typeface="Bookman Old Style" panose="02050604050505020204" pitchFamily="18" charset="0"/>
                <a:ea typeface="+mj-ea"/>
                <a:cs typeface="+mj-cs"/>
              </a:rPr>
              <a:t>João 15. </a:t>
            </a:r>
            <a:r>
              <a:rPr lang="pt-BR" sz="3500" dirty="0" err="1">
                <a:solidFill>
                  <a:schemeClr val="accent5">
                    <a:lumMod val="75000"/>
                  </a:schemeClr>
                </a:solidFill>
                <a:latin typeface="Bookman Old Style" panose="02050604050505020204" pitchFamily="18" charset="0"/>
                <a:ea typeface="+mj-ea"/>
                <a:cs typeface="+mj-cs"/>
              </a:rPr>
              <a:t>2b</a:t>
            </a:r>
            <a:r>
              <a:rPr lang="pt-BR" sz="3500" dirty="0">
                <a:solidFill>
                  <a:schemeClr val="accent5">
                    <a:lumMod val="75000"/>
                  </a:schemeClr>
                </a:solidFill>
                <a:latin typeface="Bookman Old Style" panose="02050604050505020204" pitchFamily="18" charset="0"/>
                <a:ea typeface="+mj-ea"/>
                <a:cs typeface="+mj-cs"/>
              </a:rPr>
              <a:t>-3</a:t>
            </a:r>
          </a:p>
          <a:p>
            <a:pPr marL="0" indent="0" algn="just">
              <a:lnSpc>
                <a:spcPct val="100000"/>
              </a:lnSpc>
              <a:spcBef>
                <a:spcPts val="0"/>
              </a:spcBef>
              <a:buFont typeface="Arial" panose="020B0604020202020204" pitchFamily="34" charset="0"/>
              <a:buNone/>
            </a:pPr>
            <a:endParaRPr lang="pt-BR" sz="3500" dirty="0">
              <a:solidFill>
                <a:schemeClr val="accent5">
                  <a:lumMod val="75000"/>
                </a:schemeClr>
              </a:solidFill>
              <a:latin typeface="Bookman Old Style" panose="02050604050505020204" pitchFamily="18" charset="0"/>
              <a:ea typeface="+mj-ea"/>
              <a:cs typeface="+mj-cs"/>
            </a:endParaRPr>
          </a:p>
          <a:p>
            <a:pPr marL="0" indent="0">
              <a:lnSpc>
                <a:spcPct val="150000"/>
              </a:lnSpc>
              <a:buFont typeface="Arial" panose="020B0604020202020204" pitchFamily="34" charset="0"/>
              <a:buNone/>
            </a:pPr>
            <a:endParaRPr lang="pt-BR" sz="3500" dirty="0"/>
          </a:p>
        </p:txBody>
      </p:sp>
    </p:spTree>
    <p:extLst>
      <p:ext uri="{BB962C8B-B14F-4D97-AF65-F5344CB8AC3E}">
        <p14:creationId xmlns:p14="http://schemas.microsoft.com/office/powerpoint/2010/main" val="300176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984" y="0"/>
            <a:ext cx="5955323" cy="725121"/>
          </a:xfrm>
        </p:spPr>
        <p:txBody>
          <a:bodyPr>
            <a:normAutofit/>
          </a:bodyPr>
          <a:lstStyle/>
          <a:p>
            <a:r>
              <a:rPr lang="pt-BR" sz="2800" dirty="0">
                <a:solidFill>
                  <a:schemeClr val="accent5">
                    <a:lumMod val="75000"/>
                  </a:schemeClr>
                </a:solidFill>
                <a:latin typeface="Bookman Old Style" panose="02050604050505020204" pitchFamily="18" charset="0"/>
              </a:rPr>
              <a:t>Porque o fim da lei é Cristo</a:t>
            </a:r>
          </a:p>
        </p:txBody>
      </p:sp>
      <p:sp>
        <p:nvSpPr>
          <p:cNvPr id="3" name="Espaço Reservado para Conteúdo 2"/>
          <p:cNvSpPr>
            <a:spLocks noGrp="1"/>
          </p:cNvSpPr>
          <p:nvPr>
            <p:ph idx="1"/>
          </p:nvPr>
        </p:nvSpPr>
        <p:spPr>
          <a:xfrm>
            <a:off x="697523" y="1070043"/>
            <a:ext cx="10515600" cy="4351338"/>
          </a:xfrm>
        </p:spPr>
        <p:txBody>
          <a:bodyPr>
            <a:noAutofit/>
          </a:bodyPr>
          <a:lstStyle/>
          <a:p>
            <a:pPr marL="0" indent="0">
              <a:lnSpc>
                <a:spcPct val="100000"/>
              </a:lnSpc>
              <a:buNone/>
            </a:pPr>
            <a:r>
              <a:rPr lang="pt-BR" dirty="0">
                <a:solidFill>
                  <a:schemeClr val="accent5">
                    <a:lumMod val="75000"/>
                  </a:schemeClr>
                </a:solidFill>
                <a:latin typeface="Bookman Old Style" panose="02050604050505020204" pitchFamily="18" charset="0"/>
                <a:ea typeface="+mj-ea"/>
                <a:cs typeface="+mj-cs"/>
              </a:rPr>
              <a:t>Porque o fim da lei é Cristo,</a:t>
            </a:r>
          </a:p>
          <a:p>
            <a:pPr marL="0" indent="0">
              <a:lnSpc>
                <a:spcPct val="100000"/>
              </a:lnSpc>
              <a:buNone/>
            </a:pPr>
            <a:r>
              <a:rPr lang="pt-BR" dirty="0">
                <a:solidFill>
                  <a:schemeClr val="accent5">
                    <a:lumMod val="75000"/>
                  </a:schemeClr>
                </a:solidFill>
                <a:latin typeface="Bookman Old Style" panose="02050604050505020204" pitchFamily="18" charset="0"/>
                <a:ea typeface="+mj-ea"/>
                <a:cs typeface="+mj-cs"/>
              </a:rPr>
              <a:t>Pra justiça de todo que crê.</a:t>
            </a:r>
          </a:p>
          <a:p>
            <a:pPr marL="0" indent="0">
              <a:lnSpc>
                <a:spcPct val="100000"/>
              </a:lnSpc>
              <a:buNone/>
            </a:pPr>
            <a:r>
              <a:rPr lang="pt-BR" dirty="0">
                <a:solidFill>
                  <a:schemeClr val="accent5">
                    <a:lumMod val="75000"/>
                  </a:schemeClr>
                </a:solidFill>
                <a:latin typeface="Bookman Old Style" panose="02050604050505020204" pitchFamily="18" charset="0"/>
                <a:ea typeface="+mj-ea"/>
                <a:cs typeface="+mj-cs"/>
              </a:rPr>
              <a:t>A justiça que é pela fé</a:t>
            </a:r>
          </a:p>
          <a:p>
            <a:pPr marL="0" indent="0">
              <a:lnSpc>
                <a:spcPct val="100000"/>
              </a:lnSpc>
              <a:buNone/>
            </a:pPr>
            <a:r>
              <a:rPr lang="pt-BR" dirty="0">
                <a:solidFill>
                  <a:schemeClr val="accent5">
                    <a:lumMod val="75000"/>
                  </a:schemeClr>
                </a:solidFill>
                <a:latin typeface="Bookman Old Style" panose="02050604050505020204" pitchFamily="18" charset="0"/>
                <a:ea typeface="+mj-ea"/>
                <a:cs typeface="+mj-cs"/>
              </a:rPr>
              <a:t>No filho de Deus.</a:t>
            </a:r>
          </a:p>
          <a:p>
            <a:pPr marL="0" indent="0">
              <a:lnSpc>
                <a:spcPct val="100000"/>
              </a:lnSpc>
              <a:buNone/>
            </a:pPr>
            <a:r>
              <a:rPr lang="pt-BR" dirty="0">
                <a:solidFill>
                  <a:schemeClr val="accent5">
                    <a:lumMod val="75000"/>
                  </a:schemeClr>
                </a:solidFill>
                <a:latin typeface="Bookman Old Style" panose="02050604050505020204" pitchFamily="18" charset="0"/>
                <a:ea typeface="+mj-ea"/>
                <a:cs typeface="+mj-cs"/>
              </a:rPr>
              <a:t>A quem Deus ressuscitou</a:t>
            </a:r>
          </a:p>
          <a:p>
            <a:pPr marL="0" indent="0">
              <a:lnSpc>
                <a:spcPct val="100000"/>
              </a:lnSpc>
              <a:buNone/>
            </a:pPr>
            <a:r>
              <a:rPr lang="pt-BR" dirty="0">
                <a:solidFill>
                  <a:schemeClr val="accent5">
                    <a:lumMod val="75000"/>
                  </a:schemeClr>
                </a:solidFill>
                <a:latin typeface="Bookman Old Style" panose="02050604050505020204" pitchFamily="18" charset="0"/>
                <a:ea typeface="+mj-ea"/>
                <a:cs typeface="+mj-cs"/>
              </a:rPr>
              <a:t>Para nossa justificação.</a:t>
            </a:r>
          </a:p>
          <a:p>
            <a:pPr marL="0" indent="0" algn="r">
              <a:lnSpc>
                <a:spcPct val="100000"/>
              </a:lnSpc>
              <a:buNone/>
            </a:pPr>
            <a:r>
              <a:rPr lang="pt-BR" dirty="0">
                <a:solidFill>
                  <a:schemeClr val="accent5">
                    <a:lumMod val="75000"/>
                  </a:schemeClr>
                </a:solidFill>
                <a:latin typeface="Bookman Old Style" panose="02050604050505020204" pitchFamily="18" charset="0"/>
                <a:ea typeface="+mj-ea"/>
                <a:cs typeface="+mj-cs"/>
              </a:rPr>
              <a:t>Aleluia! Grande salvação!</a:t>
            </a:r>
          </a:p>
          <a:p>
            <a:pPr marL="0" indent="0" algn="r">
              <a:lnSpc>
                <a:spcPct val="100000"/>
              </a:lnSpc>
              <a:buNone/>
            </a:pPr>
            <a:r>
              <a:rPr lang="pt-BR" dirty="0">
                <a:solidFill>
                  <a:schemeClr val="accent5">
                    <a:lumMod val="75000"/>
                  </a:schemeClr>
                </a:solidFill>
                <a:latin typeface="Bookman Old Style" panose="02050604050505020204" pitchFamily="18" charset="0"/>
                <a:ea typeface="+mj-ea"/>
                <a:cs typeface="+mj-cs"/>
              </a:rPr>
              <a:t>Aleluia! Grande salvação!</a:t>
            </a:r>
          </a:p>
          <a:p>
            <a:pPr marL="0" indent="0" algn="r">
              <a:lnSpc>
                <a:spcPct val="100000"/>
              </a:lnSpc>
              <a:buNone/>
            </a:pPr>
            <a:r>
              <a:rPr lang="pt-BR" dirty="0">
                <a:solidFill>
                  <a:schemeClr val="accent5">
                    <a:lumMod val="75000"/>
                  </a:schemeClr>
                </a:solidFill>
                <a:latin typeface="Bookman Old Style" panose="02050604050505020204" pitchFamily="18" charset="0"/>
                <a:ea typeface="+mj-ea"/>
                <a:cs typeface="+mj-cs"/>
              </a:rPr>
              <a:t>Aleluia! Grande salvação!</a:t>
            </a:r>
          </a:p>
        </p:txBody>
      </p:sp>
    </p:spTree>
    <p:extLst>
      <p:ext uri="{BB962C8B-B14F-4D97-AF65-F5344CB8AC3E}">
        <p14:creationId xmlns:p14="http://schemas.microsoft.com/office/powerpoint/2010/main" val="175332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9895" y="0"/>
            <a:ext cx="11181806" cy="1554480"/>
          </a:xfrm>
        </p:spPr>
        <p:txBody>
          <a:bodyPr>
            <a:normAutofit fontScale="90000"/>
          </a:bodyPr>
          <a:lstStyle/>
          <a:p>
            <a:pPr>
              <a:lnSpc>
                <a:spcPct val="150000"/>
              </a:lnSpc>
            </a:pPr>
            <a:r>
              <a:rPr lang="pt-BR" sz="4000" dirty="0">
                <a:solidFill>
                  <a:schemeClr val="accent5">
                    <a:lumMod val="75000"/>
                  </a:schemeClr>
                </a:solidFill>
                <a:latin typeface="Bookman Old Style" panose="02050604050505020204" pitchFamily="18" charset="0"/>
              </a:rPr>
              <a:t>O meu louvor é fruto do meu amor por ti, Jesus.</a:t>
            </a:r>
          </a:p>
        </p:txBody>
      </p:sp>
      <p:pic>
        <p:nvPicPr>
          <p:cNvPr id="3076" name="Picture 4" descr="http://ibmontesiao.com/wp-content/uploads/2013/01/pe-de-jabuticaba-caipi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043" y="2003138"/>
            <a:ext cx="8753294" cy="41031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0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783772"/>
            <a:ext cx="10515600" cy="5636918"/>
          </a:xfrm>
        </p:spPr>
        <p:txBody>
          <a:bodyPr>
            <a:noAutofit/>
          </a:bodyPr>
          <a:lstStyle/>
          <a:p>
            <a:pPr marL="0" indent="0">
              <a:buNone/>
            </a:pPr>
            <a:endParaRPr lang="pt-BR" sz="3000" dirty="0">
              <a:solidFill>
                <a:schemeClr val="accent5">
                  <a:lumMod val="75000"/>
                </a:schemeClr>
              </a:solidFill>
              <a:latin typeface="Bookman Old Style" panose="02050604050505020204" pitchFamily="18" charset="0"/>
              <a:ea typeface="+mj-ea"/>
              <a:cs typeface="+mj-cs"/>
            </a:endParaRPr>
          </a:p>
          <a:p>
            <a:pPr marL="0" indent="0">
              <a:buNone/>
            </a:pPr>
            <a:r>
              <a:rPr lang="pt-BR" dirty="0">
                <a:solidFill>
                  <a:schemeClr val="accent5">
                    <a:lumMod val="75000"/>
                  </a:schemeClr>
                </a:solidFill>
                <a:latin typeface="Bookman Old Style" panose="02050604050505020204" pitchFamily="18" charset="0"/>
                <a:ea typeface="+mj-ea"/>
                <a:cs typeface="+mj-cs"/>
              </a:rPr>
              <a:t>O meu louvor é fruto do meu amor por ti Jesus, </a:t>
            </a:r>
          </a:p>
          <a:p>
            <a:pPr marL="0" indent="0">
              <a:buNone/>
            </a:pPr>
            <a:r>
              <a:rPr lang="pt-BR" dirty="0">
                <a:solidFill>
                  <a:schemeClr val="accent5">
                    <a:lumMod val="75000"/>
                  </a:schemeClr>
                </a:solidFill>
                <a:latin typeface="Bookman Old Style" panose="02050604050505020204" pitchFamily="18" charset="0"/>
                <a:ea typeface="+mj-ea"/>
                <a:cs typeface="+mj-cs"/>
              </a:rPr>
              <a:t>De lábios que confessam o teu nome.</a:t>
            </a:r>
          </a:p>
          <a:p>
            <a:pPr marL="0" indent="0">
              <a:buNone/>
            </a:pPr>
            <a:r>
              <a:rPr lang="pt-BR" dirty="0">
                <a:solidFill>
                  <a:schemeClr val="accent5">
                    <a:lumMod val="75000"/>
                  </a:schemeClr>
                </a:solidFill>
                <a:latin typeface="Bookman Old Style" panose="02050604050505020204" pitchFamily="18" charset="0"/>
                <a:ea typeface="+mj-ea"/>
                <a:cs typeface="+mj-cs"/>
              </a:rPr>
              <a:t>É fruto de tua graça e da paz que encontro em ti, </a:t>
            </a:r>
          </a:p>
          <a:p>
            <a:pPr marL="0" indent="0">
              <a:buNone/>
            </a:pPr>
            <a:r>
              <a:rPr lang="pt-BR" dirty="0">
                <a:solidFill>
                  <a:schemeClr val="accent5">
                    <a:lumMod val="75000"/>
                  </a:schemeClr>
                </a:solidFill>
                <a:latin typeface="Bookman Old Style" panose="02050604050505020204" pitchFamily="18" charset="0"/>
                <a:ea typeface="+mj-ea"/>
                <a:cs typeface="+mj-cs"/>
              </a:rPr>
              <a:t>E do teu Espírito que habita em mim,</a:t>
            </a:r>
          </a:p>
          <a:p>
            <a:pPr marL="0" indent="0">
              <a:buNone/>
            </a:pPr>
            <a:r>
              <a:rPr lang="pt-BR" dirty="0">
                <a:solidFill>
                  <a:schemeClr val="accent5">
                    <a:lumMod val="75000"/>
                  </a:schemeClr>
                </a:solidFill>
                <a:latin typeface="Bookman Old Style" panose="02050604050505020204" pitchFamily="18" charset="0"/>
                <a:ea typeface="+mj-ea"/>
                <a:cs typeface="+mj-cs"/>
              </a:rPr>
              <a:t>Que habita em mim.</a:t>
            </a:r>
          </a:p>
          <a:p>
            <a:pPr marL="0" indent="0">
              <a:buNone/>
            </a:pPr>
            <a:endParaRPr lang="pt-BR" dirty="0">
              <a:solidFill>
                <a:schemeClr val="accent5">
                  <a:lumMod val="75000"/>
                </a:schemeClr>
              </a:solidFill>
              <a:latin typeface="Bookman Old Style" panose="02050604050505020204" pitchFamily="18" charset="0"/>
              <a:ea typeface="+mj-ea"/>
              <a:cs typeface="+mj-cs"/>
            </a:endParaRPr>
          </a:p>
          <a:p>
            <a:pPr marL="0" indent="0">
              <a:buNone/>
            </a:pPr>
            <a:r>
              <a:rPr lang="pt-BR" dirty="0">
                <a:solidFill>
                  <a:schemeClr val="accent5">
                    <a:lumMod val="75000"/>
                  </a:schemeClr>
                </a:solidFill>
                <a:latin typeface="Bookman Old Style" panose="02050604050505020204" pitchFamily="18" charset="0"/>
                <a:ea typeface="+mj-ea"/>
                <a:cs typeface="+mj-cs"/>
              </a:rPr>
              <a:t>Ainda que as trevas venham me cercar, </a:t>
            </a:r>
          </a:p>
          <a:p>
            <a:pPr marL="0" indent="0">
              <a:buNone/>
            </a:pPr>
            <a:r>
              <a:rPr lang="pt-BR" dirty="0">
                <a:solidFill>
                  <a:schemeClr val="accent5">
                    <a:lumMod val="75000"/>
                  </a:schemeClr>
                </a:solidFill>
                <a:latin typeface="Bookman Old Style" panose="02050604050505020204" pitchFamily="18" charset="0"/>
                <a:ea typeface="+mj-ea"/>
                <a:cs typeface="+mj-cs"/>
              </a:rPr>
              <a:t>Ainda que os montes desabem sobre mim.</a:t>
            </a:r>
          </a:p>
          <a:p>
            <a:pPr marL="0" indent="0">
              <a:buNone/>
            </a:pPr>
            <a:r>
              <a:rPr lang="pt-BR" dirty="0">
                <a:solidFill>
                  <a:schemeClr val="accent5">
                    <a:lumMod val="75000"/>
                  </a:schemeClr>
                </a:solidFill>
                <a:latin typeface="Bookman Old Style" panose="02050604050505020204" pitchFamily="18" charset="0"/>
                <a:ea typeface="+mj-ea"/>
                <a:cs typeface="+mj-cs"/>
              </a:rPr>
              <a:t>Meus lábios não se fecharão, </a:t>
            </a:r>
          </a:p>
          <a:p>
            <a:pPr marL="0" indent="0">
              <a:buNone/>
            </a:pPr>
            <a:r>
              <a:rPr lang="pt-BR" dirty="0">
                <a:solidFill>
                  <a:schemeClr val="accent5">
                    <a:lumMod val="75000"/>
                  </a:schemeClr>
                </a:solidFill>
                <a:latin typeface="Bookman Old Style" panose="02050604050505020204" pitchFamily="18" charset="0"/>
                <a:ea typeface="+mj-ea"/>
                <a:cs typeface="+mj-cs"/>
              </a:rPr>
              <a:t>Pra sempre hei de te louvar.</a:t>
            </a:r>
          </a:p>
        </p:txBody>
      </p:sp>
      <p:sp>
        <p:nvSpPr>
          <p:cNvPr id="4" name="CaixaDeTexto 3"/>
          <p:cNvSpPr txBox="1"/>
          <p:nvPr/>
        </p:nvSpPr>
        <p:spPr>
          <a:xfrm>
            <a:off x="8190412" y="130277"/>
            <a:ext cx="3837910" cy="523220"/>
          </a:xfrm>
          <a:prstGeom prst="rect">
            <a:avLst/>
          </a:prstGeom>
          <a:noFill/>
        </p:spPr>
        <p:txBody>
          <a:bodyPr wrap="none" rtlCol="0">
            <a:spAutoFit/>
          </a:bodyPr>
          <a:lstStyle/>
          <a:p>
            <a:r>
              <a:rPr lang="pt-BR" sz="2800" dirty="0">
                <a:solidFill>
                  <a:schemeClr val="accent5">
                    <a:lumMod val="75000"/>
                  </a:schemeClr>
                </a:solidFill>
                <a:latin typeface="Bookman Old Style" panose="02050604050505020204" pitchFamily="18" charset="0"/>
                <a:ea typeface="+mj-ea"/>
                <a:cs typeface="+mj-cs"/>
              </a:rPr>
              <a:t>O meu louvor é fruto</a:t>
            </a:r>
          </a:p>
        </p:txBody>
      </p:sp>
    </p:spTree>
    <p:extLst>
      <p:ext uri="{BB962C8B-B14F-4D97-AF65-F5344CB8AC3E}">
        <p14:creationId xmlns:p14="http://schemas.microsoft.com/office/powerpoint/2010/main" val="3479889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03514" y="1221082"/>
            <a:ext cx="10515600" cy="5636918"/>
          </a:xfrm>
        </p:spPr>
        <p:txBody>
          <a:bodyPr>
            <a:noAutofit/>
          </a:bodyPr>
          <a:lstStyle/>
          <a:p>
            <a:pPr marL="0" indent="0">
              <a:buNone/>
            </a:pPr>
            <a:r>
              <a:rPr lang="pt-BR" sz="3300" dirty="0">
                <a:solidFill>
                  <a:schemeClr val="accent5">
                    <a:lumMod val="75000"/>
                  </a:schemeClr>
                </a:solidFill>
                <a:latin typeface="Bookman Old Style" panose="02050604050505020204" pitchFamily="18" charset="0"/>
                <a:ea typeface="+mj-ea"/>
                <a:cs typeface="+mj-cs"/>
              </a:rPr>
              <a:t>Ainda que cadeias venham me prender,</a:t>
            </a:r>
          </a:p>
          <a:p>
            <a:pPr marL="0" indent="0">
              <a:buNone/>
            </a:pPr>
            <a:r>
              <a:rPr lang="pt-BR" sz="3300" dirty="0">
                <a:solidFill>
                  <a:schemeClr val="accent5">
                    <a:lumMod val="75000"/>
                  </a:schemeClr>
                </a:solidFill>
                <a:latin typeface="Bookman Old Style" panose="02050604050505020204" pitchFamily="18" charset="0"/>
                <a:ea typeface="+mj-ea"/>
                <a:cs typeface="+mj-cs"/>
              </a:rPr>
              <a:t>Ainda que os homens se levantem contra mim,</a:t>
            </a:r>
          </a:p>
          <a:p>
            <a:pPr marL="0" indent="0">
              <a:buNone/>
            </a:pPr>
            <a:r>
              <a:rPr lang="pt-BR" sz="3300" dirty="0">
                <a:solidFill>
                  <a:schemeClr val="accent5">
                    <a:lumMod val="75000"/>
                  </a:schemeClr>
                </a:solidFill>
                <a:latin typeface="Bookman Old Style" panose="02050604050505020204" pitchFamily="18" charset="0"/>
                <a:ea typeface="+mj-ea"/>
                <a:cs typeface="+mj-cs"/>
              </a:rPr>
              <a:t>Meus lábios não se fecharão,</a:t>
            </a:r>
          </a:p>
          <a:p>
            <a:pPr marL="0" indent="0">
              <a:buNone/>
            </a:pPr>
            <a:r>
              <a:rPr lang="pt-BR" sz="3300" dirty="0">
                <a:solidFill>
                  <a:schemeClr val="accent5">
                    <a:lumMod val="75000"/>
                  </a:schemeClr>
                </a:solidFill>
                <a:latin typeface="Bookman Old Style" panose="02050604050505020204" pitchFamily="18" charset="0"/>
                <a:ea typeface="+mj-ea"/>
                <a:cs typeface="+mj-cs"/>
              </a:rPr>
              <a:t>Pra sempre hei de te louvar.</a:t>
            </a:r>
          </a:p>
          <a:p>
            <a:pPr marL="0" indent="0">
              <a:buNone/>
            </a:pPr>
            <a:endParaRPr lang="pt-BR" sz="3300" dirty="0">
              <a:solidFill>
                <a:schemeClr val="accent5">
                  <a:lumMod val="75000"/>
                </a:schemeClr>
              </a:solidFill>
              <a:latin typeface="Bookman Old Style" panose="02050604050505020204" pitchFamily="18" charset="0"/>
              <a:ea typeface="+mj-ea"/>
              <a:cs typeface="+mj-cs"/>
            </a:endParaRPr>
          </a:p>
          <a:p>
            <a:pPr marL="0" indent="0">
              <a:buNone/>
            </a:pPr>
            <a:endParaRPr lang="pt-BR" sz="3300" dirty="0">
              <a:solidFill>
                <a:schemeClr val="accent5">
                  <a:lumMod val="75000"/>
                </a:schemeClr>
              </a:solidFill>
              <a:latin typeface="Bookman Old Style" panose="02050604050505020204" pitchFamily="18" charset="0"/>
              <a:ea typeface="+mj-ea"/>
              <a:cs typeface="+mj-cs"/>
            </a:endParaRPr>
          </a:p>
          <a:p>
            <a:pPr marL="1371600" lvl="3" indent="0" algn="r">
              <a:buNone/>
            </a:pPr>
            <a:r>
              <a:rPr lang="pt-BR" sz="2300" dirty="0">
                <a:solidFill>
                  <a:schemeClr val="accent5">
                    <a:lumMod val="75000"/>
                  </a:schemeClr>
                </a:solidFill>
                <a:latin typeface="Bookman Old Style" panose="02050604050505020204" pitchFamily="18" charset="0"/>
                <a:ea typeface="+mj-ea"/>
                <a:cs typeface="+mj-cs"/>
              </a:rPr>
              <a:t>[</a:t>
            </a:r>
            <a:r>
              <a:rPr lang="pt-BR" sz="2300" dirty="0" err="1">
                <a:solidFill>
                  <a:schemeClr val="accent5">
                    <a:lumMod val="75000"/>
                  </a:schemeClr>
                </a:solidFill>
                <a:latin typeface="Bookman Old Style" panose="02050604050505020204" pitchFamily="18" charset="0"/>
                <a:ea typeface="+mj-ea"/>
                <a:cs typeface="+mj-cs"/>
              </a:rPr>
              <a:t>Asaph</a:t>
            </a:r>
            <a:r>
              <a:rPr lang="pt-BR" sz="2300" dirty="0">
                <a:solidFill>
                  <a:schemeClr val="accent5">
                    <a:lumMod val="75000"/>
                  </a:schemeClr>
                </a:solidFill>
                <a:latin typeface="Bookman Old Style" panose="02050604050505020204" pitchFamily="18" charset="0"/>
                <a:ea typeface="+mj-ea"/>
                <a:cs typeface="+mj-cs"/>
              </a:rPr>
              <a:t> Borba]</a:t>
            </a:r>
          </a:p>
        </p:txBody>
      </p:sp>
    </p:spTree>
    <p:extLst>
      <p:ext uri="{BB962C8B-B14F-4D97-AF65-F5344CB8AC3E}">
        <p14:creationId xmlns:p14="http://schemas.microsoft.com/office/powerpoint/2010/main" val="54279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994955" y="1299459"/>
            <a:ext cx="10515600" cy="5558541"/>
          </a:xfrm>
        </p:spPr>
        <p:txBody>
          <a:bodyPr>
            <a:noAutofit/>
          </a:bodyPr>
          <a:lstStyle/>
          <a:p>
            <a:pPr marL="0" indent="0">
              <a:lnSpc>
                <a:spcPct val="100000"/>
              </a:lnSpc>
              <a:buNone/>
            </a:pPr>
            <a:r>
              <a:rPr lang="pt-BR" sz="2500" dirty="0">
                <a:solidFill>
                  <a:schemeClr val="accent5">
                    <a:lumMod val="75000"/>
                  </a:schemeClr>
                </a:solidFill>
                <a:latin typeface="Bookman Old Style" panose="02050604050505020204" pitchFamily="18" charset="0"/>
                <a:ea typeface="+mj-ea"/>
                <a:cs typeface="+mj-cs"/>
              </a:rPr>
              <a:t>Seja engrandecido! Oh Deus da minha vida,</a:t>
            </a:r>
          </a:p>
          <a:p>
            <a:pPr marL="0" indent="0">
              <a:lnSpc>
                <a:spcPct val="100000"/>
              </a:lnSpc>
              <a:buNone/>
            </a:pPr>
            <a:r>
              <a:rPr lang="pt-BR" sz="2500" dirty="0">
                <a:solidFill>
                  <a:schemeClr val="accent5">
                    <a:lumMod val="75000"/>
                  </a:schemeClr>
                </a:solidFill>
                <a:latin typeface="Bookman Old Style" panose="02050604050505020204" pitchFamily="18" charset="0"/>
                <a:ea typeface="+mj-ea"/>
                <a:cs typeface="+mj-cs"/>
              </a:rPr>
              <a:t>Tu És o Deus da minha salvação,</a:t>
            </a:r>
          </a:p>
          <a:p>
            <a:pPr marL="0" indent="0">
              <a:lnSpc>
                <a:spcPct val="100000"/>
              </a:lnSpc>
              <a:buNone/>
            </a:pPr>
            <a:r>
              <a:rPr lang="pt-BR" sz="2500" dirty="0">
                <a:solidFill>
                  <a:schemeClr val="accent5">
                    <a:lumMod val="75000"/>
                  </a:schemeClr>
                </a:solidFill>
                <a:latin typeface="Bookman Old Style" panose="02050604050505020204" pitchFamily="18" charset="0"/>
                <a:ea typeface="+mj-ea"/>
                <a:cs typeface="+mj-cs"/>
              </a:rPr>
              <a:t>És a minha Rocha, a minha segurança,</a:t>
            </a:r>
          </a:p>
          <a:p>
            <a:pPr marL="0" indent="0">
              <a:lnSpc>
                <a:spcPct val="100000"/>
              </a:lnSpc>
              <a:buNone/>
            </a:pPr>
            <a:r>
              <a:rPr lang="pt-BR" sz="2500" dirty="0">
                <a:solidFill>
                  <a:schemeClr val="accent5">
                    <a:lumMod val="75000"/>
                  </a:schemeClr>
                </a:solidFill>
                <a:latin typeface="Bookman Old Style" panose="02050604050505020204" pitchFamily="18" charset="0"/>
                <a:ea typeface="+mj-ea"/>
                <a:cs typeface="+mj-cs"/>
              </a:rPr>
              <a:t>Meus lábios sempre Te exaltarão. </a:t>
            </a:r>
          </a:p>
          <a:p>
            <a:pPr marL="0" indent="0">
              <a:lnSpc>
                <a:spcPct val="100000"/>
              </a:lnSpc>
              <a:buNone/>
            </a:pPr>
            <a:r>
              <a:rPr lang="pt-BR" sz="2500" dirty="0">
                <a:solidFill>
                  <a:schemeClr val="accent5">
                    <a:lumMod val="75000"/>
                  </a:schemeClr>
                </a:solidFill>
                <a:latin typeface="Bookman Old Style" panose="02050604050505020204" pitchFamily="18" charset="0"/>
                <a:ea typeface="+mj-ea"/>
                <a:cs typeface="+mj-cs"/>
              </a:rPr>
              <a:t>Aleluia (aleluia), Te louvo (te louvo),</a:t>
            </a:r>
          </a:p>
          <a:p>
            <a:pPr marL="0" indent="0">
              <a:lnSpc>
                <a:spcPct val="100000"/>
              </a:lnSpc>
              <a:buNone/>
            </a:pPr>
            <a:r>
              <a:rPr lang="pt-BR" sz="2500" dirty="0">
                <a:solidFill>
                  <a:schemeClr val="accent5">
                    <a:lumMod val="75000"/>
                  </a:schemeClr>
                </a:solidFill>
                <a:latin typeface="Bookman Old Style" panose="02050604050505020204" pitchFamily="18" charset="0"/>
                <a:ea typeface="+mj-ea"/>
                <a:cs typeface="+mj-cs"/>
              </a:rPr>
              <a:t>Pois sei que sobre todos És Senhor.</a:t>
            </a:r>
          </a:p>
          <a:p>
            <a:pPr marL="0" indent="0">
              <a:lnSpc>
                <a:spcPct val="100000"/>
              </a:lnSpc>
              <a:buNone/>
            </a:pPr>
            <a:r>
              <a:rPr lang="pt-BR" sz="2500" dirty="0">
                <a:solidFill>
                  <a:schemeClr val="accent5">
                    <a:lumMod val="75000"/>
                  </a:schemeClr>
                </a:solidFill>
                <a:latin typeface="Bookman Old Style" panose="02050604050505020204" pitchFamily="18" charset="0"/>
                <a:ea typeface="+mj-ea"/>
                <a:cs typeface="+mj-cs"/>
              </a:rPr>
              <a:t>Aleluia (aleluia), Te louvo (te louvo),</a:t>
            </a:r>
          </a:p>
          <a:p>
            <a:pPr marL="0" indent="0">
              <a:lnSpc>
                <a:spcPct val="100000"/>
              </a:lnSpc>
              <a:buNone/>
            </a:pPr>
            <a:r>
              <a:rPr lang="pt-BR" sz="2500" dirty="0">
                <a:solidFill>
                  <a:schemeClr val="accent5">
                    <a:lumMod val="75000"/>
                  </a:schemeClr>
                </a:solidFill>
                <a:latin typeface="Bookman Old Style" panose="02050604050505020204" pitchFamily="18" charset="0"/>
                <a:ea typeface="+mj-ea"/>
                <a:cs typeface="+mj-cs"/>
              </a:rPr>
              <a:t>Pois sei que sobre todos És Senhor.</a:t>
            </a:r>
          </a:p>
          <a:p>
            <a:pPr marL="0" indent="0">
              <a:lnSpc>
                <a:spcPct val="100000"/>
              </a:lnSpc>
              <a:buNone/>
            </a:pPr>
            <a:r>
              <a:rPr lang="pt-BR" sz="2500" dirty="0">
                <a:solidFill>
                  <a:schemeClr val="accent5">
                    <a:lumMod val="75000"/>
                  </a:schemeClr>
                </a:solidFill>
                <a:latin typeface="Bookman Old Style" panose="02050604050505020204" pitchFamily="18" charset="0"/>
                <a:ea typeface="+mj-ea"/>
                <a:cs typeface="+mj-cs"/>
              </a:rPr>
              <a:t>Aleluia (aleluia), aleluia, (aleluia),</a:t>
            </a:r>
          </a:p>
          <a:p>
            <a:pPr marL="0" indent="0">
              <a:lnSpc>
                <a:spcPct val="100000"/>
              </a:lnSpc>
              <a:buNone/>
            </a:pPr>
            <a:r>
              <a:rPr lang="pt-BR" sz="2500" dirty="0">
                <a:solidFill>
                  <a:schemeClr val="accent5">
                    <a:lumMod val="75000"/>
                  </a:schemeClr>
                </a:solidFill>
                <a:latin typeface="Bookman Old Style" panose="02050604050505020204" pitchFamily="18" charset="0"/>
                <a:ea typeface="+mj-ea"/>
                <a:cs typeface="+mj-cs"/>
              </a:rPr>
              <a:t>Aleluia, louvemos ao Senhor</a:t>
            </a:r>
          </a:p>
        </p:txBody>
      </p:sp>
      <p:sp>
        <p:nvSpPr>
          <p:cNvPr id="8" name="CaixaDeTexto 7"/>
          <p:cNvSpPr txBox="1"/>
          <p:nvPr/>
        </p:nvSpPr>
        <p:spPr>
          <a:xfrm>
            <a:off x="8190412" y="130277"/>
            <a:ext cx="3385863" cy="523220"/>
          </a:xfrm>
          <a:prstGeom prst="rect">
            <a:avLst/>
          </a:prstGeom>
          <a:noFill/>
        </p:spPr>
        <p:txBody>
          <a:bodyPr wrap="none" rtlCol="0">
            <a:spAutoFit/>
          </a:bodyPr>
          <a:lstStyle/>
          <a:p>
            <a:pPr algn="r"/>
            <a:r>
              <a:rPr lang="pt-BR" sz="2800" dirty="0">
                <a:solidFill>
                  <a:schemeClr val="accent5">
                    <a:lumMod val="75000"/>
                  </a:schemeClr>
                </a:solidFill>
                <a:latin typeface="Bookman Old Style" panose="02050604050505020204" pitchFamily="18" charset="0"/>
                <a:ea typeface="+mj-ea"/>
                <a:cs typeface="+mj-cs"/>
              </a:rPr>
              <a:t>Seja engrandecido</a:t>
            </a:r>
          </a:p>
        </p:txBody>
      </p:sp>
    </p:spTree>
    <p:extLst>
      <p:ext uri="{BB962C8B-B14F-4D97-AF65-F5344CB8AC3E}">
        <p14:creationId xmlns:p14="http://schemas.microsoft.com/office/powerpoint/2010/main" val="125911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5577" y="888274"/>
            <a:ext cx="11181806" cy="1554480"/>
          </a:xfrm>
        </p:spPr>
        <p:txBody>
          <a:bodyPr>
            <a:normAutofit fontScale="90000"/>
          </a:bodyPr>
          <a:lstStyle/>
          <a:p>
            <a:pPr>
              <a:lnSpc>
                <a:spcPct val="150000"/>
              </a:lnSpc>
            </a:pPr>
            <a:r>
              <a:rPr lang="pt-BR" sz="4000" dirty="0">
                <a:solidFill>
                  <a:schemeClr val="accent5">
                    <a:lumMod val="75000"/>
                  </a:schemeClr>
                </a:solidFill>
                <a:latin typeface="Bookman Old Style" panose="02050604050505020204" pitchFamily="18" charset="0"/>
              </a:rPr>
              <a:t>Discípulas e discípulos nos caminhos da missão permanecem na Palavra do Senhor!</a:t>
            </a:r>
          </a:p>
        </p:txBody>
      </p:sp>
      <p:pic>
        <p:nvPicPr>
          <p:cNvPr id="3076" name="Picture 4" descr="http://ibmontesiao.com/wp-content/uploads/2013/01/pe-de-jabuticaba-caipi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551" y="2442754"/>
            <a:ext cx="8753294" cy="41031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86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7325" y="1899137"/>
            <a:ext cx="11181806" cy="2813539"/>
          </a:xfrm>
        </p:spPr>
        <p:txBody>
          <a:bodyPr>
            <a:normAutofit fontScale="90000"/>
          </a:bodyPr>
          <a:lstStyle/>
          <a:p>
            <a:pPr>
              <a:lnSpc>
                <a:spcPct val="150000"/>
              </a:lnSpc>
            </a:pPr>
            <a:r>
              <a:rPr lang="pt-BR" sz="4000" dirty="0">
                <a:solidFill>
                  <a:schemeClr val="accent5">
                    <a:lumMod val="75000"/>
                  </a:schemeClr>
                </a:solidFill>
                <a:latin typeface="Bookman Old Style" panose="02050604050505020204" pitchFamily="18" charset="0"/>
              </a:rPr>
              <a:t>“Nossa missão é levar homens e </a:t>
            </a:r>
            <a:br>
              <a:rPr lang="pt-BR" sz="4000" dirty="0">
                <a:solidFill>
                  <a:schemeClr val="accent5">
                    <a:lumMod val="75000"/>
                  </a:schemeClr>
                </a:solidFill>
                <a:latin typeface="Bookman Old Style" panose="02050604050505020204" pitchFamily="18" charset="0"/>
              </a:rPr>
            </a:br>
            <a:r>
              <a:rPr lang="pt-BR" sz="4000" dirty="0">
                <a:solidFill>
                  <a:schemeClr val="accent5">
                    <a:lumMod val="75000"/>
                  </a:schemeClr>
                </a:solidFill>
                <a:latin typeface="Bookman Old Style" panose="02050604050505020204" pitchFamily="18" charset="0"/>
              </a:rPr>
              <a:t>mulheres à santidade”. </a:t>
            </a:r>
            <a:br>
              <a:rPr lang="pt-BR" sz="4000" dirty="0">
                <a:solidFill>
                  <a:schemeClr val="accent5">
                    <a:lumMod val="75000"/>
                  </a:schemeClr>
                </a:solidFill>
                <a:latin typeface="Bookman Old Style" panose="02050604050505020204" pitchFamily="18" charset="0"/>
              </a:rPr>
            </a:br>
            <a:br>
              <a:rPr lang="pt-BR" sz="4000" dirty="0">
                <a:solidFill>
                  <a:schemeClr val="accent5">
                    <a:lumMod val="75000"/>
                  </a:schemeClr>
                </a:solidFill>
                <a:latin typeface="Bookman Old Style" panose="02050604050505020204" pitchFamily="18" charset="0"/>
              </a:rPr>
            </a:br>
            <a:r>
              <a:rPr lang="pt-BR" sz="3300" dirty="0">
                <a:solidFill>
                  <a:schemeClr val="accent5">
                    <a:lumMod val="75000"/>
                  </a:schemeClr>
                </a:solidFill>
                <a:latin typeface="Bookman Old Style" panose="02050604050505020204" pitchFamily="18" charset="0"/>
              </a:rPr>
              <a:t>John </a:t>
            </a:r>
            <a:r>
              <a:rPr lang="pt-BR" sz="3300" dirty="0" err="1">
                <a:solidFill>
                  <a:schemeClr val="accent5">
                    <a:lumMod val="75000"/>
                  </a:schemeClr>
                </a:solidFill>
                <a:latin typeface="Bookman Old Style" panose="02050604050505020204" pitchFamily="18" charset="0"/>
              </a:rPr>
              <a:t>McClintock</a:t>
            </a:r>
            <a:r>
              <a:rPr lang="pt-BR" sz="3300" dirty="0">
                <a:solidFill>
                  <a:schemeClr val="accent5">
                    <a:lumMod val="75000"/>
                  </a:schemeClr>
                </a:solidFill>
                <a:latin typeface="Bookman Old Style" panose="02050604050505020204" pitchFamily="18" charset="0"/>
              </a:rPr>
              <a:t>, 1867</a:t>
            </a:r>
          </a:p>
        </p:txBody>
      </p:sp>
    </p:spTree>
    <p:extLst>
      <p:ext uri="{BB962C8B-B14F-4D97-AF65-F5344CB8AC3E}">
        <p14:creationId xmlns:p14="http://schemas.microsoft.com/office/powerpoint/2010/main" val="403743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5779" y="140677"/>
            <a:ext cx="11181806" cy="1554480"/>
          </a:xfrm>
        </p:spPr>
        <p:txBody>
          <a:bodyPr>
            <a:normAutofit/>
          </a:bodyPr>
          <a:lstStyle/>
          <a:p>
            <a:pPr>
              <a:lnSpc>
                <a:spcPct val="150000"/>
              </a:lnSpc>
            </a:pPr>
            <a:r>
              <a:rPr lang="pt-BR" sz="4000" dirty="0">
                <a:solidFill>
                  <a:schemeClr val="accent5">
                    <a:lumMod val="75000"/>
                  </a:schemeClr>
                </a:solidFill>
                <a:latin typeface="Bookman Old Style" panose="02050604050505020204" pitchFamily="18" charset="0"/>
              </a:rPr>
              <a:t>Bênção</a:t>
            </a:r>
          </a:p>
        </p:txBody>
      </p:sp>
      <p:pic>
        <p:nvPicPr>
          <p:cNvPr id="3076" name="Picture 4" descr="http://ibmontesiao.com/wp-content/uploads/2013/01/pe-de-jabuticaba-caipi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802" y="2168432"/>
            <a:ext cx="8753294" cy="41031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0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3ujk8tqtsey8o.cloudfront.net/imagens_face/small_shutterstock_1306992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76" y="1030213"/>
            <a:ext cx="4691960" cy="5107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ttp://criancaesaude.com.br/wp-content/uploads/2013/08/FlzWU.AuSt_.7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436" y="1558312"/>
            <a:ext cx="6081906" cy="4051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17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5577" y="694844"/>
            <a:ext cx="11656423" cy="1554480"/>
          </a:xfrm>
        </p:spPr>
        <p:txBody>
          <a:bodyPr>
            <a:normAutofit/>
          </a:bodyPr>
          <a:lstStyle/>
          <a:p>
            <a:pPr>
              <a:lnSpc>
                <a:spcPct val="150000"/>
              </a:lnSpc>
            </a:pPr>
            <a:r>
              <a:rPr lang="pt-BR" sz="3200" dirty="0">
                <a:solidFill>
                  <a:schemeClr val="accent5">
                    <a:lumMod val="75000"/>
                  </a:schemeClr>
                </a:solidFill>
                <a:latin typeface="Bookman Old Style" panose="02050604050505020204" pitchFamily="18" charset="0"/>
              </a:rPr>
              <a:t>Adoramos ao Senhor porque somos frutos de seu amor!</a:t>
            </a:r>
            <a:br>
              <a:rPr lang="pt-BR" sz="3200" dirty="0">
                <a:solidFill>
                  <a:schemeClr val="accent5">
                    <a:lumMod val="75000"/>
                  </a:schemeClr>
                </a:solidFill>
                <a:latin typeface="Bookman Old Style" panose="02050604050505020204" pitchFamily="18" charset="0"/>
              </a:rPr>
            </a:br>
            <a:endParaRPr lang="pt-BR" sz="3200" dirty="0">
              <a:solidFill>
                <a:schemeClr val="accent5">
                  <a:lumMod val="75000"/>
                </a:schemeClr>
              </a:solidFill>
              <a:latin typeface="Bookman Old Style" panose="02050604050505020204" pitchFamily="18" charset="0"/>
            </a:endParaRPr>
          </a:p>
        </p:txBody>
      </p:sp>
      <p:pic>
        <p:nvPicPr>
          <p:cNvPr id="3076" name="Picture 4" descr="http://ibmontesiao.com/wp-content/uploads/2013/01/pe-de-jabuticaba-caipi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101" y="1773532"/>
            <a:ext cx="9046199" cy="42404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55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42703" y="723876"/>
            <a:ext cx="10500360" cy="5520169"/>
          </a:xfrm>
        </p:spPr>
        <p:txBody>
          <a:bodyPr>
            <a:normAutofit fontScale="92500" lnSpcReduction="10000"/>
          </a:bodyPr>
          <a:lstStyle/>
          <a:p>
            <a:pPr marL="0" indent="0" algn="r">
              <a:lnSpc>
                <a:spcPct val="100000"/>
              </a:lnSpc>
              <a:buNone/>
            </a:pPr>
            <a:r>
              <a:rPr lang="pt-BR" sz="2900" dirty="0">
                <a:solidFill>
                  <a:schemeClr val="accent5">
                    <a:lumMod val="75000"/>
                  </a:schemeClr>
                </a:solidFill>
                <a:latin typeface="Bookman Old Style" panose="02050604050505020204" pitchFamily="18" charset="0"/>
                <a:ea typeface="+mj-ea"/>
                <a:cs typeface="+mj-cs"/>
              </a:rPr>
              <a:t>Quão grande é o meu Deus</a:t>
            </a:r>
          </a:p>
          <a:p>
            <a:pPr marL="0" indent="0" algn="r">
              <a:lnSpc>
                <a:spcPct val="100000"/>
              </a:lnSpc>
              <a:buNone/>
            </a:pPr>
            <a:r>
              <a:rPr lang="pt-BR" sz="2900" dirty="0">
                <a:solidFill>
                  <a:schemeClr val="accent5">
                    <a:lumMod val="75000"/>
                  </a:schemeClr>
                </a:solidFill>
                <a:latin typeface="Bookman Old Style" panose="02050604050505020204" pitchFamily="18" charset="0"/>
                <a:ea typeface="+mj-ea"/>
                <a:cs typeface="+mj-cs"/>
              </a:rPr>
              <a:t>Cantarei quão grande é o meu Deus</a:t>
            </a:r>
          </a:p>
          <a:p>
            <a:pPr marL="0" indent="0" algn="r">
              <a:lnSpc>
                <a:spcPct val="100000"/>
              </a:lnSpc>
              <a:buNone/>
            </a:pPr>
            <a:r>
              <a:rPr lang="pt-BR" sz="2900" dirty="0">
                <a:solidFill>
                  <a:schemeClr val="accent5">
                    <a:lumMod val="75000"/>
                  </a:schemeClr>
                </a:solidFill>
                <a:latin typeface="Bookman Old Style" panose="02050604050505020204" pitchFamily="18" charset="0"/>
                <a:ea typeface="+mj-ea"/>
                <a:cs typeface="+mj-cs"/>
              </a:rPr>
              <a:t>E todos hão de ver</a:t>
            </a:r>
          </a:p>
          <a:p>
            <a:pPr marL="0" indent="0" algn="r">
              <a:lnSpc>
                <a:spcPct val="100000"/>
              </a:lnSpc>
              <a:buNone/>
            </a:pPr>
            <a:r>
              <a:rPr lang="pt-BR" sz="2900" dirty="0">
                <a:solidFill>
                  <a:schemeClr val="accent5">
                    <a:lumMod val="75000"/>
                  </a:schemeClr>
                </a:solidFill>
                <a:latin typeface="Bookman Old Style" panose="02050604050505020204" pitchFamily="18" charset="0"/>
                <a:ea typeface="+mj-ea"/>
                <a:cs typeface="+mj-cs"/>
              </a:rPr>
              <a:t>Quão grande é o meu Deus</a:t>
            </a:r>
          </a:p>
          <a:p>
            <a:pPr marL="0" indent="0">
              <a:lnSpc>
                <a:spcPct val="100000"/>
              </a:lnSpc>
              <a:buNone/>
            </a:pPr>
            <a:endParaRPr lang="pt-BR" sz="2900" dirty="0">
              <a:solidFill>
                <a:schemeClr val="accent5">
                  <a:lumMod val="75000"/>
                </a:schemeClr>
              </a:solidFill>
              <a:latin typeface="Bookman Old Style" panose="02050604050505020204" pitchFamily="18" charset="0"/>
              <a:ea typeface="+mj-ea"/>
              <a:cs typeface="+mj-cs"/>
            </a:endParaRPr>
          </a:p>
          <a:p>
            <a:pPr marL="0" indent="0">
              <a:lnSpc>
                <a:spcPct val="100000"/>
              </a:lnSpc>
              <a:buNone/>
            </a:pPr>
            <a:r>
              <a:rPr lang="pt-BR" sz="2900" dirty="0">
                <a:solidFill>
                  <a:schemeClr val="accent5">
                    <a:lumMod val="75000"/>
                  </a:schemeClr>
                </a:solidFill>
                <a:latin typeface="Bookman Old Style" panose="02050604050505020204" pitchFamily="18" charset="0"/>
                <a:ea typeface="+mj-ea"/>
                <a:cs typeface="+mj-cs"/>
              </a:rPr>
              <a:t>Com esplendor de um Rei</a:t>
            </a:r>
          </a:p>
          <a:p>
            <a:pPr marL="0" indent="0">
              <a:lnSpc>
                <a:spcPct val="100000"/>
              </a:lnSpc>
              <a:buNone/>
            </a:pPr>
            <a:r>
              <a:rPr lang="pt-BR" sz="2900" dirty="0">
                <a:solidFill>
                  <a:schemeClr val="accent5">
                    <a:lumMod val="75000"/>
                  </a:schemeClr>
                </a:solidFill>
                <a:latin typeface="Bookman Old Style" panose="02050604050505020204" pitchFamily="18" charset="0"/>
                <a:ea typeface="+mj-ea"/>
                <a:cs typeface="+mj-cs"/>
              </a:rPr>
              <a:t>Em Majestade e Luz</a:t>
            </a:r>
          </a:p>
          <a:p>
            <a:pPr marL="0" indent="0">
              <a:lnSpc>
                <a:spcPct val="100000"/>
              </a:lnSpc>
              <a:buNone/>
            </a:pPr>
            <a:r>
              <a:rPr lang="pt-BR" sz="2900" dirty="0">
                <a:solidFill>
                  <a:schemeClr val="accent5">
                    <a:lumMod val="75000"/>
                  </a:schemeClr>
                </a:solidFill>
                <a:latin typeface="Bookman Old Style" panose="02050604050505020204" pitchFamily="18" charset="0"/>
                <a:ea typeface="+mj-ea"/>
                <a:cs typeface="+mj-cs"/>
              </a:rPr>
              <a:t>Faz a terra se alegrar, faz a terra se alegrar</a:t>
            </a:r>
          </a:p>
          <a:p>
            <a:pPr marL="0" indent="0">
              <a:lnSpc>
                <a:spcPct val="100000"/>
              </a:lnSpc>
              <a:buNone/>
            </a:pPr>
            <a:r>
              <a:rPr lang="pt-BR" sz="2900" dirty="0">
                <a:solidFill>
                  <a:schemeClr val="accent5">
                    <a:lumMod val="75000"/>
                  </a:schemeClr>
                </a:solidFill>
                <a:latin typeface="Bookman Old Style" panose="02050604050505020204" pitchFamily="18" charset="0"/>
                <a:ea typeface="+mj-ea"/>
                <a:cs typeface="+mj-cs"/>
              </a:rPr>
              <a:t>Ele é a própria Luz</a:t>
            </a:r>
          </a:p>
          <a:p>
            <a:pPr marL="0" indent="0">
              <a:lnSpc>
                <a:spcPct val="100000"/>
              </a:lnSpc>
              <a:buNone/>
            </a:pPr>
            <a:r>
              <a:rPr lang="pt-BR" sz="2900" dirty="0">
                <a:solidFill>
                  <a:schemeClr val="accent5">
                    <a:lumMod val="75000"/>
                  </a:schemeClr>
                </a:solidFill>
                <a:latin typeface="Bookman Old Style" panose="02050604050505020204" pitchFamily="18" charset="0"/>
                <a:ea typeface="+mj-ea"/>
                <a:cs typeface="+mj-cs"/>
              </a:rPr>
              <a:t>E as trevas vão fugir</a:t>
            </a:r>
          </a:p>
          <a:p>
            <a:pPr marL="0" indent="0">
              <a:lnSpc>
                <a:spcPct val="100000"/>
              </a:lnSpc>
              <a:buNone/>
            </a:pPr>
            <a:r>
              <a:rPr lang="pt-BR" sz="2900" dirty="0">
                <a:solidFill>
                  <a:schemeClr val="accent5">
                    <a:lumMod val="75000"/>
                  </a:schemeClr>
                </a:solidFill>
                <a:latin typeface="Bookman Old Style" panose="02050604050505020204" pitchFamily="18" charset="0"/>
                <a:ea typeface="+mj-ea"/>
                <a:cs typeface="+mj-cs"/>
              </a:rPr>
              <a:t>Tremer com sua voz, tremer com sua voz</a:t>
            </a:r>
          </a:p>
          <a:p>
            <a:pPr marL="0" indent="0">
              <a:buNone/>
            </a:pPr>
            <a:endParaRPr lang="pt-BR" dirty="0"/>
          </a:p>
          <a:p>
            <a:pPr marL="0" indent="0">
              <a:buNone/>
            </a:pPr>
            <a:endParaRPr lang="pt-BR" dirty="0"/>
          </a:p>
        </p:txBody>
      </p:sp>
    </p:spTree>
    <p:extLst>
      <p:ext uri="{BB962C8B-B14F-4D97-AF65-F5344CB8AC3E}">
        <p14:creationId xmlns:p14="http://schemas.microsoft.com/office/powerpoint/2010/main" val="226898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48194"/>
            <a:ext cx="10515600" cy="5349535"/>
          </a:xfrm>
        </p:spPr>
        <p:txBody>
          <a:bodyPr>
            <a:noAutofit/>
          </a:bodyPr>
          <a:lstStyle/>
          <a:p>
            <a:pPr marL="0" indent="0" algn="r">
              <a:buNone/>
            </a:pPr>
            <a:endParaRPr lang="pt-BR" sz="3000" dirty="0"/>
          </a:p>
          <a:p>
            <a:pPr marL="0" indent="0" algn="r">
              <a:buNone/>
            </a:pPr>
            <a:r>
              <a:rPr lang="pt-BR" sz="3100" dirty="0">
                <a:solidFill>
                  <a:schemeClr val="accent5">
                    <a:lumMod val="75000"/>
                  </a:schemeClr>
                </a:solidFill>
                <a:latin typeface="Bookman Old Style" panose="02050604050505020204" pitchFamily="18" charset="0"/>
                <a:ea typeface="+mj-ea"/>
                <a:cs typeface="+mj-cs"/>
              </a:rPr>
              <a:t>Quão grande é o meu Deus</a:t>
            </a:r>
          </a:p>
          <a:p>
            <a:pPr marL="0" indent="0" algn="r">
              <a:buNone/>
            </a:pPr>
            <a:r>
              <a:rPr lang="pt-BR" sz="3100" dirty="0">
                <a:solidFill>
                  <a:schemeClr val="accent5">
                    <a:lumMod val="75000"/>
                  </a:schemeClr>
                </a:solidFill>
                <a:latin typeface="Bookman Old Style" panose="02050604050505020204" pitchFamily="18" charset="0"/>
                <a:ea typeface="+mj-ea"/>
                <a:cs typeface="+mj-cs"/>
              </a:rPr>
              <a:t>Cantarei quão grande é o meu Deus</a:t>
            </a:r>
          </a:p>
          <a:p>
            <a:pPr marL="0" indent="0" algn="r">
              <a:buNone/>
            </a:pPr>
            <a:r>
              <a:rPr lang="pt-BR" sz="3100" dirty="0">
                <a:solidFill>
                  <a:schemeClr val="accent5">
                    <a:lumMod val="75000"/>
                  </a:schemeClr>
                </a:solidFill>
                <a:latin typeface="Bookman Old Style" panose="02050604050505020204" pitchFamily="18" charset="0"/>
                <a:ea typeface="+mj-ea"/>
                <a:cs typeface="+mj-cs"/>
              </a:rPr>
              <a:t>E todos hão de ver</a:t>
            </a:r>
          </a:p>
          <a:p>
            <a:pPr marL="0" indent="0" algn="r">
              <a:buNone/>
            </a:pPr>
            <a:r>
              <a:rPr lang="pt-BR" sz="3100" dirty="0">
                <a:solidFill>
                  <a:schemeClr val="accent5">
                    <a:lumMod val="75000"/>
                  </a:schemeClr>
                </a:solidFill>
                <a:latin typeface="Bookman Old Style" panose="02050604050505020204" pitchFamily="18" charset="0"/>
                <a:ea typeface="+mj-ea"/>
                <a:cs typeface="+mj-cs"/>
              </a:rPr>
              <a:t>Quão grande é o meu Deus</a:t>
            </a:r>
          </a:p>
          <a:p>
            <a:pPr marL="0" indent="0">
              <a:buNone/>
            </a:pPr>
            <a:r>
              <a:rPr lang="pt-BR" sz="3100" dirty="0">
                <a:solidFill>
                  <a:schemeClr val="accent5">
                    <a:lumMod val="75000"/>
                  </a:schemeClr>
                </a:solidFill>
                <a:latin typeface="Bookman Old Style" panose="02050604050505020204" pitchFamily="18" charset="0"/>
                <a:ea typeface="+mj-ea"/>
                <a:cs typeface="+mj-cs"/>
              </a:rPr>
              <a:t>Por gerações Ele é</a:t>
            </a:r>
          </a:p>
          <a:p>
            <a:pPr marL="0" indent="0">
              <a:buNone/>
            </a:pPr>
            <a:r>
              <a:rPr lang="pt-BR" sz="3100" dirty="0">
                <a:solidFill>
                  <a:schemeClr val="accent5">
                    <a:lumMod val="75000"/>
                  </a:schemeClr>
                </a:solidFill>
                <a:latin typeface="Bookman Old Style" panose="02050604050505020204" pitchFamily="18" charset="0"/>
                <a:ea typeface="+mj-ea"/>
                <a:cs typeface="+mj-cs"/>
              </a:rPr>
              <a:t>O tempo está em Tuas mãos</a:t>
            </a:r>
          </a:p>
          <a:p>
            <a:pPr marL="0" indent="0">
              <a:buNone/>
            </a:pPr>
            <a:r>
              <a:rPr lang="pt-BR" sz="3100" dirty="0">
                <a:solidFill>
                  <a:schemeClr val="accent5">
                    <a:lumMod val="75000"/>
                  </a:schemeClr>
                </a:solidFill>
                <a:latin typeface="Bookman Old Style" panose="02050604050505020204" pitchFamily="18" charset="0"/>
                <a:ea typeface="+mj-ea"/>
                <a:cs typeface="+mj-cs"/>
              </a:rPr>
              <a:t>O começo e o fim, o começo e o fim</a:t>
            </a:r>
          </a:p>
          <a:p>
            <a:pPr marL="0" indent="0">
              <a:buNone/>
            </a:pPr>
            <a:r>
              <a:rPr lang="pt-BR" sz="3100" dirty="0">
                <a:solidFill>
                  <a:schemeClr val="accent5">
                    <a:lumMod val="75000"/>
                  </a:schemeClr>
                </a:solidFill>
                <a:latin typeface="Bookman Old Style" panose="02050604050505020204" pitchFamily="18" charset="0"/>
                <a:ea typeface="+mj-ea"/>
                <a:cs typeface="+mj-cs"/>
              </a:rPr>
              <a:t>Três se formam em um</a:t>
            </a:r>
          </a:p>
          <a:p>
            <a:pPr marL="0" indent="0">
              <a:buNone/>
            </a:pPr>
            <a:r>
              <a:rPr lang="pt-BR" sz="3100" dirty="0">
                <a:solidFill>
                  <a:schemeClr val="accent5">
                    <a:lumMod val="75000"/>
                  </a:schemeClr>
                </a:solidFill>
                <a:latin typeface="Bookman Old Style" panose="02050604050505020204" pitchFamily="18" charset="0"/>
                <a:ea typeface="+mj-ea"/>
                <a:cs typeface="+mj-cs"/>
              </a:rPr>
              <a:t>Filho, Espírito e Pai</a:t>
            </a:r>
          </a:p>
          <a:p>
            <a:pPr marL="0" indent="0">
              <a:buNone/>
            </a:pPr>
            <a:r>
              <a:rPr lang="pt-BR" sz="3100" dirty="0">
                <a:solidFill>
                  <a:schemeClr val="accent5">
                    <a:lumMod val="75000"/>
                  </a:schemeClr>
                </a:solidFill>
                <a:latin typeface="Bookman Old Style" panose="02050604050505020204" pitchFamily="18" charset="0"/>
                <a:ea typeface="+mj-ea"/>
                <a:cs typeface="+mj-cs"/>
              </a:rPr>
              <a:t>Cordeiro e Leão, Cordeiro e Leão</a:t>
            </a:r>
          </a:p>
          <a:p>
            <a:pPr marL="0" indent="0">
              <a:buNone/>
            </a:pPr>
            <a:endParaRPr lang="pt-BR" sz="3000" dirty="0"/>
          </a:p>
        </p:txBody>
      </p:sp>
    </p:spTree>
    <p:extLst>
      <p:ext uri="{BB962C8B-B14F-4D97-AF65-F5344CB8AC3E}">
        <p14:creationId xmlns:p14="http://schemas.microsoft.com/office/powerpoint/2010/main" val="231360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561703"/>
            <a:ext cx="10515600" cy="5545478"/>
          </a:xfrm>
        </p:spPr>
        <p:txBody>
          <a:bodyPr>
            <a:normAutofit/>
          </a:bodyPr>
          <a:lstStyle/>
          <a:p>
            <a:pPr marL="0" indent="0" algn="r">
              <a:buNone/>
            </a:pPr>
            <a:r>
              <a:rPr lang="pt-BR" sz="3100" dirty="0">
                <a:solidFill>
                  <a:schemeClr val="accent5">
                    <a:lumMod val="75000"/>
                  </a:schemeClr>
                </a:solidFill>
                <a:latin typeface="Bookman Old Style" panose="02050604050505020204" pitchFamily="18" charset="0"/>
                <a:ea typeface="+mj-ea"/>
                <a:cs typeface="+mj-cs"/>
              </a:rPr>
              <a:t>Quão grande é o meu Deus</a:t>
            </a:r>
          </a:p>
          <a:p>
            <a:pPr marL="0" indent="0" algn="r">
              <a:buNone/>
            </a:pPr>
            <a:r>
              <a:rPr lang="pt-BR" sz="3100" dirty="0">
                <a:solidFill>
                  <a:schemeClr val="accent5">
                    <a:lumMod val="75000"/>
                  </a:schemeClr>
                </a:solidFill>
                <a:latin typeface="Bookman Old Style" panose="02050604050505020204" pitchFamily="18" charset="0"/>
                <a:ea typeface="+mj-ea"/>
                <a:cs typeface="+mj-cs"/>
              </a:rPr>
              <a:t>Cantarei quão grande é o meu Deus</a:t>
            </a:r>
          </a:p>
          <a:p>
            <a:pPr marL="0" indent="0" algn="r">
              <a:buNone/>
            </a:pPr>
            <a:r>
              <a:rPr lang="pt-BR" sz="3100" dirty="0">
                <a:solidFill>
                  <a:schemeClr val="accent5">
                    <a:lumMod val="75000"/>
                  </a:schemeClr>
                </a:solidFill>
                <a:latin typeface="Bookman Old Style" panose="02050604050505020204" pitchFamily="18" charset="0"/>
                <a:ea typeface="+mj-ea"/>
                <a:cs typeface="+mj-cs"/>
              </a:rPr>
              <a:t>E todos hão de ver</a:t>
            </a:r>
          </a:p>
          <a:p>
            <a:pPr marL="0" indent="0" algn="r">
              <a:buNone/>
            </a:pPr>
            <a:r>
              <a:rPr lang="pt-BR" sz="3100" dirty="0">
                <a:solidFill>
                  <a:schemeClr val="accent5">
                    <a:lumMod val="75000"/>
                  </a:schemeClr>
                </a:solidFill>
                <a:latin typeface="Bookman Old Style" panose="02050604050505020204" pitchFamily="18" charset="0"/>
                <a:ea typeface="+mj-ea"/>
                <a:cs typeface="+mj-cs"/>
              </a:rPr>
              <a:t>Quão grande é o meu Deus</a:t>
            </a:r>
          </a:p>
          <a:p>
            <a:pPr marL="0" indent="0">
              <a:buNone/>
            </a:pPr>
            <a:r>
              <a:rPr lang="pt-BR" sz="3100" dirty="0">
                <a:solidFill>
                  <a:schemeClr val="accent5">
                    <a:lumMod val="75000"/>
                  </a:schemeClr>
                </a:solidFill>
                <a:latin typeface="Bookman Old Style" panose="02050604050505020204" pitchFamily="18" charset="0"/>
                <a:ea typeface="+mj-ea"/>
                <a:cs typeface="+mj-cs"/>
              </a:rPr>
              <a:t> </a:t>
            </a:r>
          </a:p>
          <a:p>
            <a:pPr marL="0" indent="0">
              <a:buNone/>
            </a:pPr>
            <a:r>
              <a:rPr lang="pt-BR" sz="3100" dirty="0">
                <a:solidFill>
                  <a:schemeClr val="accent5">
                    <a:lumMod val="75000"/>
                  </a:schemeClr>
                </a:solidFill>
                <a:latin typeface="Bookman Old Style" panose="02050604050505020204" pitchFamily="18" charset="0"/>
                <a:ea typeface="+mj-ea"/>
                <a:cs typeface="+mj-cs"/>
              </a:rPr>
              <a:t>Sobre todo nome é o Seu</a:t>
            </a:r>
          </a:p>
          <a:p>
            <a:pPr marL="0" indent="0">
              <a:buNone/>
            </a:pPr>
            <a:r>
              <a:rPr lang="pt-BR" sz="3100" dirty="0">
                <a:solidFill>
                  <a:schemeClr val="accent5">
                    <a:lumMod val="75000"/>
                  </a:schemeClr>
                </a:solidFill>
                <a:latin typeface="Bookman Old Style" panose="02050604050505020204" pitchFamily="18" charset="0"/>
                <a:ea typeface="+mj-ea"/>
                <a:cs typeface="+mj-cs"/>
              </a:rPr>
              <a:t>Tu és digno do louvor</a:t>
            </a:r>
          </a:p>
          <a:p>
            <a:pPr marL="0" indent="0">
              <a:buNone/>
            </a:pPr>
            <a:r>
              <a:rPr lang="pt-BR" sz="3100" dirty="0">
                <a:solidFill>
                  <a:schemeClr val="accent5">
                    <a:lumMod val="75000"/>
                  </a:schemeClr>
                </a:solidFill>
                <a:latin typeface="Bookman Old Style" panose="02050604050505020204" pitchFamily="18" charset="0"/>
                <a:ea typeface="+mj-ea"/>
                <a:cs typeface="+mj-cs"/>
              </a:rPr>
              <a:t>Eu cantarei</a:t>
            </a:r>
          </a:p>
          <a:p>
            <a:pPr marL="0" indent="0">
              <a:buNone/>
            </a:pPr>
            <a:r>
              <a:rPr lang="pt-BR" sz="3100" dirty="0">
                <a:solidFill>
                  <a:schemeClr val="accent5">
                    <a:lumMod val="75000"/>
                  </a:schemeClr>
                </a:solidFill>
                <a:latin typeface="Bookman Old Style" panose="02050604050505020204" pitchFamily="18" charset="0"/>
                <a:ea typeface="+mj-ea"/>
                <a:cs typeface="+mj-cs"/>
              </a:rPr>
              <a:t>Quão Grande é o Meu Deus </a:t>
            </a:r>
            <a:r>
              <a:rPr lang="pt-BR" sz="2600" dirty="0">
                <a:solidFill>
                  <a:schemeClr val="accent5">
                    <a:lumMod val="75000"/>
                  </a:schemeClr>
                </a:solidFill>
                <a:latin typeface="Bookman Old Style" panose="02050604050505020204" pitchFamily="18" charset="0"/>
                <a:ea typeface="+mj-ea"/>
                <a:cs typeface="+mj-cs"/>
              </a:rPr>
              <a:t>(é o meu Deus)</a:t>
            </a:r>
          </a:p>
          <a:p>
            <a:pPr marL="0" indent="0">
              <a:buNone/>
            </a:pPr>
            <a:r>
              <a:rPr lang="pt-BR" dirty="0"/>
              <a:t> </a:t>
            </a:r>
          </a:p>
          <a:p>
            <a:pPr marL="0" indent="0">
              <a:buNone/>
            </a:pPr>
            <a:endParaRPr lang="pt-BR" dirty="0"/>
          </a:p>
        </p:txBody>
      </p:sp>
    </p:spTree>
    <p:extLst>
      <p:ext uri="{BB962C8B-B14F-4D97-AF65-F5344CB8AC3E}">
        <p14:creationId xmlns:p14="http://schemas.microsoft.com/office/powerpoint/2010/main" val="356010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783771"/>
            <a:ext cx="10515600" cy="5323410"/>
          </a:xfrm>
        </p:spPr>
        <p:txBody>
          <a:bodyPr>
            <a:normAutofit lnSpcReduction="10000"/>
          </a:bodyPr>
          <a:lstStyle/>
          <a:p>
            <a:pPr marL="0" indent="0" algn="r">
              <a:buNone/>
            </a:pPr>
            <a:r>
              <a:rPr lang="pt-BR" sz="3100" dirty="0">
                <a:solidFill>
                  <a:schemeClr val="accent5">
                    <a:lumMod val="75000"/>
                  </a:schemeClr>
                </a:solidFill>
                <a:latin typeface="Bookman Old Style" panose="02050604050505020204" pitchFamily="18" charset="0"/>
                <a:ea typeface="+mj-ea"/>
                <a:cs typeface="+mj-cs"/>
              </a:rPr>
              <a:t>Quão grande é o meu Deus </a:t>
            </a:r>
            <a:r>
              <a:rPr lang="pt-BR" sz="2600" dirty="0">
                <a:solidFill>
                  <a:schemeClr val="accent5">
                    <a:lumMod val="75000"/>
                  </a:schemeClr>
                </a:solidFill>
                <a:latin typeface="Bookman Old Style" panose="02050604050505020204" pitchFamily="18" charset="0"/>
                <a:ea typeface="+mj-ea"/>
                <a:cs typeface="+mj-cs"/>
              </a:rPr>
              <a:t>(eu cantarei)</a:t>
            </a:r>
          </a:p>
          <a:p>
            <a:pPr marL="0" indent="0" algn="r">
              <a:buNone/>
            </a:pPr>
            <a:r>
              <a:rPr lang="pt-BR" sz="3100" dirty="0">
                <a:solidFill>
                  <a:schemeClr val="accent5">
                    <a:lumMod val="75000"/>
                  </a:schemeClr>
                </a:solidFill>
                <a:latin typeface="Bookman Old Style" panose="02050604050505020204" pitchFamily="18" charset="0"/>
                <a:ea typeface="+mj-ea"/>
                <a:cs typeface="+mj-cs"/>
              </a:rPr>
              <a:t>Cantarei quão grande é o meu Deus</a:t>
            </a:r>
          </a:p>
          <a:p>
            <a:pPr marL="0" indent="0" algn="r">
              <a:buNone/>
            </a:pPr>
            <a:r>
              <a:rPr lang="pt-BR" sz="2600" dirty="0">
                <a:solidFill>
                  <a:schemeClr val="accent5">
                    <a:lumMod val="75000"/>
                  </a:schemeClr>
                </a:solidFill>
                <a:latin typeface="Bookman Old Style" panose="02050604050505020204" pitchFamily="18" charset="0"/>
                <a:ea typeface="+mj-ea"/>
                <a:cs typeface="+mj-cs"/>
              </a:rPr>
              <a:t>(Ele é grande, Todos hão de ver)</a:t>
            </a:r>
          </a:p>
          <a:p>
            <a:pPr marL="0" indent="0" algn="r">
              <a:buNone/>
            </a:pPr>
            <a:r>
              <a:rPr lang="pt-BR" sz="3100" dirty="0">
                <a:solidFill>
                  <a:schemeClr val="accent5">
                    <a:lumMod val="75000"/>
                  </a:schemeClr>
                </a:solidFill>
                <a:latin typeface="Bookman Old Style" panose="02050604050505020204" pitchFamily="18" charset="0"/>
                <a:ea typeface="+mj-ea"/>
                <a:cs typeface="+mj-cs"/>
              </a:rPr>
              <a:t>E todos hão de ver </a:t>
            </a:r>
            <a:r>
              <a:rPr lang="pt-BR" sz="2600" dirty="0">
                <a:solidFill>
                  <a:schemeClr val="accent5">
                    <a:lumMod val="75000"/>
                  </a:schemeClr>
                </a:solidFill>
                <a:latin typeface="Bookman Old Style" panose="02050604050505020204" pitchFamily="18" charset="0"/>
                <a:ea typeface="+mj-ea"/>
                <a:cs typeface="+mj-cs"/>
              </a:rPr>
              <a:t>(Quão grande)</a:t>
            </a:r>
          </a:p>
          <a:p>
            <a:pPr marL="0" indent="0" algn="r">
              <a:buNone/>
            </a:pPr>
            <a:r>
              <a:rPr lang="pt-BR" sz="3100" dirty="0">
                <a:solidFill>
                  <a:schemeClr val="accent5">
                    <a:lumMod val="75000"/>
                  </a:schemeClr>
                </a:solidFill>
                <a:latin typeface="Bookman Old Style" panose="02050604050505020204" pitchFamily="18" charset="0"/>
                <a:ea typeface="+mj-ea"/>
                <a:cs typeface="+mj-cs"/>
              </a:rPr>
              <a:t>Quão grande é o meu Deus</a:t>
            </a:r>
          </a:p>
          <a:p>
            <a:pPr marL="0" indent="0">
              <a:buNone/>
            </a:pPr>
            <a:r>
              <a:rPr lang="pt-BR" sz="3100" dirty="0">
                <a:solidFill>
                  <a:schemeClr val="accent5">
                    <a:lumMod val="75000"/>
                  </a:schemeClr>
                </a:solidFill>
                <a:latin typeface="Bookman Old Style" panose="02050604050505020204" pitchFamily="18" charset="0"/>
                <a:ea typeface="+mj-ea"/>
                <a:cs typeface="+mj-cs"/>
              </a:rPr>
              <a:t> </a:t>
            </a:r>
          </a:p>
          <a:p>
            <a:pPr marL="0" indent="0">
              <a:buNone/>
            </a:pPr>
            <a:r>
              <a:rPr lang="pt-BR" sz="3100" dirty="0">
                <a:solidFill>
                  <a:schemeClr val="accent5">
                    <a:lumMod val="75000"/>
                  </a:schemeClr>
                </a:solidFill>
                <a:latin typeface="Bookman Old Style" panose="02050604050505020204" pitchFamily="18" charset="0"/>
                <a:ea typeface="+mj-ea"/>
                <a:cs typeface="+mj-cs"/>
              </a:rPr>
              <a:t>Quão grande é o meu Deus</a:t>
            </a:r>
          </a:p>
          <a:p>
            <a:pPr marL="0" indent="0">
              <a:buNone/>
            </a:pPr>
            <a:r>
              <a:rPr lang="pt-BR" sz="3100" dirty="0">
                <a:solidFill>
                  <a:schemeClr val="accent5">
                    <a:lumMod val="75000"/>
                  </a:schemeClr>
                </a:solidFill>
                <a:latin typeface="Bookman Old Style" panose="02050604050505020204" pitchFamily="18" charset="0"/>
                <a:ea typeface="+mj-ea"/>
                <a:cs typeface="+mj-cs"/>
              </a:rPr>
              <a:t>Cantarei quão grande é o meu Deus</a:t>
            </a:r>
          </a:p>
          <a:p>
            <a:pPr marL="0" indent="0">
              <a:buNone/>
            </a:pPr>
            <a:r>
              <a:rPr lang="pt-BR" sz="3100" dirty="0">
                <a:solidFill>
                  <a:schemeClr val="accent5">
                    <a:lumMod val="75000"/>
                  </a:schemeClr>
                </a:solidFill>
                <a:latin typeface="Bookman Old Style" panose="02050604050505020204" pitchFamily="18" charset="0"/>
                <a:ea typeface="+mj-ea"/>
                <a:cs typeface="+mj-cs"/>
              </a:rPr>
              <a:t>E todos hão de ver</a:t>
            </a:r>
          </a:p>
          <a:p>
            <a:pPr marL="0" indent="0">
              <a:buNone/>
            </a:pPr>
            <a:r>
              <a:rPr lang="pt-BR" sz="3100" dirty="0">
                <a:solidFill>
                  <a:schemeClr val="accent5">
                    <a:lumMod val="75000"/>
                  </a:schemeClr>
                </a:solidFill>
                <a:latin typeface="Bookman Old Style" panose="02050604050505020204" pitchFamily="18" charset="0"/>
                <a:ea typeface="+mj-ea"/>
                <a:cs typeface="+mj-cs"/>
              </a:rPr>
              <a:t>Quão grande é o meu Deus(2x)</a:t>
            </a:r>
          </a:p>
          <a:p>
            <a:pPr marL="0" indent="0">
              <a:buNone/>
            </a:pPr>
            <a:endParaRPr lang="pt-BR" dirty="0"/>
          </a:p>
        </p:txBody>
      </p:sp>
    </p:spTree>
    <p:extLst>
      <p:ext uri="{BB962C8B-B14F-4D97-AF65-F5344CB8AC3E}">
        <p14:creationId xmlns:p14="http://schemas.microsoft.com/office/powerpoint/2010/main" val="281089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5915" y="307981"/>
            <a:ext cx="11181806" cy="1554480"/>
          </a:xfrm>
        </p:spPr>
        <p:txBody>
          <a:bodyPr>
            <a:normAutofit/>
          </a:bodyPr>
          <a:lstStyle/>
          <a:p>
            <a:pPr>
              <a:lnSpc>
                <a:spcPct val="150000"/>
              </a:lnSpc>
            </a:pPr>
            <a:r>
              <a:rPr lang="pt-BR" sz="3000" dirty="0">
                <a:solidFill>
                  <a:schemeClr val="accent5">
                    <a:lumMod val="75000"/>
                  </a:schemeClr>
                </a:solidFill>
                <a:latin typeface="Bookman Old Style" panose="02050604050505020204" pitchFamily="18" charset="0"/>
              </a:rPr>
              <a:t>Discípulas e discípulos nos caminhos da missão </a:t>
            </a:r>
            <a:br>
              <a:rPr lang="pt-BR" sz="3000" dirty="0">
                <a:solidFill>
                  <a:schemeClr val="accent5">
                    <a:lumMod val="75000"/>
                  </a:schemeClr>
                </a:solidFill>
                <a:latin typeface="Bookman Old Style" panose="02050604050505020204" pitchFamily="18" charset="0"/>
              </a:rPr>
            </a:br>
            <a:r>
              <a:rPr lang="pt-BR" sz="3000" dirty="0">
                <a:solidFill>
                  <a:schemeClr val="accent5">
                    <a:lumMod val="75000"/>
                  </a:schemeClr>
                </a:solidFill>
                <a:latin typeface="Bookman Old Style" panose="02050604050505020204" pitchFamily="18" charset="0"/>
              </a:rPr>
              <a:t>precisam de cuidado!</a:t>
            </a:r>
          </a:p>
        </p:txBody>
      </p:sp>
      <p:pic>
        <p:nvPicPr>
          <p:cNvPr id="4" name="Picture 2" descr="https://maesdaiumas.files.wordpress.com/2013/12/0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7353" y="1862461"/>
            <a:ext cx="6435969" cy="48269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7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51262" y="867568"/>
            <a:ext cx="10813869" cy="5716111"/>
          </a:xfrm>
        </p:spPr>
        <p:txBody>
          <a:bodyPr>
            <a:noAutofit/>
          </a:bodyPr>
          <a:lstStyle/>
          <a:p>
            <a:pPr marL="0" indent="0" algn="just">
              <a:lnSpc>
                <a:spcPct val="100000"/>
              </a:lnSpc>
              <a:spcBef>
                <a:spcPts val="0"/>
              </a:spcBef>
              <a:buNone/>
            </a:pPr>
            <a:r>
              <a:rPr lang="pt-BR" sz="3500" dirty="0">
                <a:solidFill>
                  <a:schemeClr val="accent5">
                    <a:lumMod val="75000"/>
                  </a:schemeClr>
                </a:solidFill>
                <a:latin typeface="Bookman Old Style" panose="02050604050505020204" pitchFamily="18" charset="0"/>
                <a:ea typeface="+mj-ea"/>
                <a:cs typeface="+mj-cs"/>
              </a:rPr>
              <a:t>Para frutificar, é necessário ter as raízes em terra boa;</a:t>
            </a:r>
          </a:p>
          <a:p>
            <a:pPr marL="0" indent="0" algn="just">
              <a:lnSpc>
                <a:spcPct val="100000"/>
              </a:lnSpc>
              <a:spcBef>
                <a:spcPts val="0"/>
              </a:spcBef>
              <a:buNone/>
            </a:pPr>
            <a:endParaRPr lang="pt-BR" sz="3500" dirty="0">
              <a:solidFill>
                <a:schemeClr val="accent5">
                  <a:lumMod val="75000"/>
                </a:schemeClr>
              </a:solidFill>
              <a:latin typeface="Bookman Old Style" panose="02050604050505020204" pitchFamily="18" charset="0"/>
              <a:ea typeface="+mj-ea"/>
              <a:cs typeface="+mj-cs"/>
            </a:endParaRPr>
          </a:p>
          <a:p>
            <a:pPr marL="0" indent="0" algn="just">
              <a:lnSpc>
                <a:spcPct val="100000"/>
              </a:lnSpc>
              <a:spcBef>
                <a:spcPts val="0"/>
              </a:spcBef>
              <a:buNone/>
            </a:pPr>
            <a:r>
              <a:rPr lang="pt-BR" sz="3500" dirty="0">
                <a:solidFill>
                  <a:schemeClr val="accent5">
                    <a:lumMod val="75000"/>
                  </a:schemeClr>
                </a:solidFill>
                <a:latin typeface="Bookman Old Style" panose="02050604050505020204" pitchFamily="18" charset="0"/>
                <a:ea typeface="+mj-ea"/>
                <a:cs typeface="+mj-cs"/>
              </a:rPr>
              <a:t>Para frutificar, é preciso ter tronco e galhos saudáveis;</a:t>
            </a:r>
          </a:p>
          <a:p>
            <a:pPr marL="0" indent="0" algn="just">
              <a:lnSpc>
                <a:spcPct val="100000"/>
              </a:lnSpc>
              <a:spcBef>
                <a:spcPts val="0"/>
              </a:spcBef>
              <a:buNone/>
            </a:pPr>
            <a:endParaRPr lang="pt-BR" sz="3500" dirty="0">
              <a:solidFill>
                <a:schemeClr val="accent5">
                  <a:lumMod val="75000"/>
                </a:schemeClr>
              </a:solidFill>
              <a:latin typeface="Bookman Old Style" panose="02050604050505020204" pitchFamily="18" charset="0"/>
              <a:ea typeface="+mj-ea"/>
              <a:cs typeface="+mj-cs"/>
            </a:endParaRPr>
          </a:p>
          <a:p>
            <a:pPr marL="0" indent="0" algn="just">
              <a:lnSpc>
                <a:spcPct val="100000"/>
              </a:lnSpc>
              <a:spcBef>
                <a:spcPts val="0"/>
              </a:spcBef>
              <a:buNone/>
            </a:pPr>
            <a:r>
              <a:rPr lang="pt-BR" sz="3500" dirty="0">
                <a:solidFill>
                  <a:schemeClr val="accent5">
                    <a:lumMod val="75000"/>
                  </a:schemeClr>
                </a:solidFill>
                <a:latin typeface="Bookman Old Style" panose="02050604050505020204" pitchFamily="18" charset="0"/>
                <a:ea typeface="+mj-ea"/>
                <a:cs typeface="+mj-cs"/>
              </a:rPr>
              <a:t>Para frutificar, é preciso fertilização.</a:t>
            </a:r>
          </a:p>
          <a:p>
            <a:pPr marL="0" indent="0" algn="just">
              <a:lnSpc>
                <a:spcPct val="100000"/>
              </a:lnSpc>
              <a:spcBef>
                <a:spcPts val="0"/>
              </a:spcBef>
              <a:buNone/>
            </a:pPr>
            <a:endParaRPr lang="pt-BR" sz="3500" dirty="0">
              <a:solidFill>
                <a:schemeClr val="accent5">
                  <a:lumMod val="75000"/>
                </a:schemeClr>
              </a:solidFill>
              <a:latin typeface="Bookman Old Style" panose="02050604050505020204" pitchFamily="18" charset="0"/>
              <a:ea typeface="+mj-ea"/>
              <a:cs typeface="+mj-cs"/>
            </a:endParaRPr>
          </a:p>
          <a:p>
            <a:pPr marL="0" indent="0">
              <a:lnSpc>
                <a:spcPct val="150000"/>
              </a:lnSpc>
              <a:buNone/>
            </a:pPr>
            <a:endParaRPr lang="pt-BR" sz="3500" dirty="0"/>
          </a:p>
        </p:txBody>
      </p:sp>
    </p:spTree>
    <p:extLst>
      <p:ext uri="{BB962C8B-B14F-4D97-AF65-F5344CB8AC3E}">
        <p14:creationId xmlns:p14="http://schemas.microsoft.com/office/powerpoint/2010/main" val="264878558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951</Words>
  <Application>Microsoft Office PowerPoint</Application>
  <PresentationFormat>Widescreen</PresentationFormat>
  <Paragraphs>131</Paragraphs>
  <Slides>19</Slides>
  <Notes>13</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19</vt:i4>
      </vt:variant>
    </vt:vector>
  </HeadingPairs>
  <TitlesOfParts>
    <vt:vector size="24" baseType="lpstr">
      <vt:lpstr>Arial</vt:lpstr>
      <vt:lpstr>Bookman Old Style</vt:lpstr>
      <vt:lpstr>Calibri</vt:lpstr>
      <vt:lpstr>Calibri Light</vt:lpstr>
      <vt:lpstr>Tema do Office</vt:lpstr>
      <vt:lpstr>Discípulas e discípulos nos caminhos da missão produzem frutos de uma vida santificada</vt:lpstr>
      <vt:lpstr>Apresentação do PowerPoint</vt:lpstr>
      <vt:lpstr>Adoramos ao Senhor porque somos frutos de seu amor! </vt:lpstr>
      <vt:lpstr>Apresentação do PowerPoint</vt:lpstr>
      <vt:lpstr>Apresentação do PowerPoint</vt:lpstr>
      <vt:lpstr>Apresentação do PowerPoint</vt:lpstr>
      <vt:lpstr>Apresentação do PowerPoint</vt:lpstr>
      <vt:lpstr>Discípulas e discípulos nos caminhos da missão  precisam de cuidado!</vt:lpstr>
      <vt:lpstr>Apresentação do PowerPoint</vt:lpstr>
      <vt:lpstr>Apresentação do PowerPoint</vt:lpstr>
      <vt:lpstr>Apresentação do PowerPoint</vt:lpstr>
      <vt:lpstr>Porque o fim da lei é Cristo</vt:lpstr>
      <vt:lpstr>O meu louvor é fruto do meu amor por ti, Jesus.</vt:lpstr>
      <vt:lpstr>Apresentação do PowerPoint</vt:lpstr>
      <vt:lpstr>Apresentação do PowerPoint</vt:lpstr>
      <vt:lpstr>Apresentação do PowerPoint</vt:lpstr>
      <vt:lpstr>Discípulas e discípulos nos caminhos da missão permanecem na Palavra do Senhor!</vt:lpstr>
      <vt:lpstr>“Nossa missão é levar homens e  mulheres à santidade”.   John McClintock, 1867</vt:lpstr>
      <vt:lpstr>Bênção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Andreia Fernandes</dc:creator>
  <cp:lastModifiedBy>Stanley Moraes</cp:lastModifiedBy>
  <cp:revision>40</cp:revision>
  <dcterms:created xsi:type="dcterms:W3CDTF">2016-01-22T00:12:52Z</dcterms:created>
  <dcterms:modified xsi:type="dcterms:W3CDTF">2016-02-27T21:38:37Z</dcterms:modified>
</cp:coreProperties>
</file>